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14"/>
  </p:notesMasterIdLst>
  <p:sldIdLst>
    <p:sldId id="257" r:id="rId2"/>
    <p:sldId id="287" r:id="rId3"/>
    <p:sldId id="289" r:id="rId4"/>
    <p:sldId id="259" r:id="rId5"/>
    <p:sldId id="258" r:id="rId6"/>
    <p:sldId id="286" r:id="rId7"/>
    <p:sldId id="295" r:id="rId8"/>
    <p:sldId id="298" r:id="rId9"/>
    <p:sldId id="296" r:id="rId10"/>
    <p:sldId id="292" r:id="rId11"/>
    <p:sldId id="297" r:id="rId12"/>
    <p:sldId id="29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019225-1445-A178-7259-C922D29EC31D}" v="502" dt="2026-08-06T09:01:40.695"/>
    <p1510:client id="{E777546E-BE05-569F-D4E8-8C13D475F9F7}" v="1" dt="2026-08-06T08:41:42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Harrington" userId="S::tharrington@trinitychambers.com::c3de1585-9d3f-4abe-8387-029904111e8c" providerId="AD" clId="Web-{E777546E-BE05-569F-D4E8-8C13D475F9F7}"/>
    <pc:docChg chg="modSld">
      <pc:chgData name="Tina Harrington" userId="S::tharrington@trinitychambers.com::c3de1585-9d3f-4abe-8387-029904111e8c" providerId="AD" clId="Web-{E777546E-BE05-569F-D4E8-8C13D475F9F7}" dt="2026-08-06T08:41:42.926" v="0" actId="20577"/>
      <pc:docMkLst>
        <pc:docMk/>
      </pc:docMkLst>
      <pc:sldChg chg="modSp">
        <pc:chgData name="Tina Harrington" userId="S::tharrington@trinitychambers.com::c3de1585-9d3f-4abe-8387-029904111e8c" providerId="AD" clId="Web-{E777546E-BE05-569F-D4E8-8C13D475F9F7}" dt="2026-08-06T08:41:42.926" v="0" actId="20577"/>
        <pc:sldMkLst>
          <pc:docMk/>
          <pc:sldMk cId="3099156698" sldId="257"/>
        </pc:sldMkLst>
        <pc:spChg chg="mod">
          <ac:chgData name="Tina Harrington" userId="S::tharrington@trinitychambers.com::c3de1585-9d3f-4abe-8387-029904111e8c" providerId="AD" clId="Web-{E777546E-BE05-569F-D4E8-8C13D475F9F7}" dt="2026-08-06T08:41:42.926" v="0" actId="20577"/>
          <ac:spMkLst>
            <pc:docMk/>
            <pc:sldMk cId="3099156698" sldId="257"/>
            <ac:spMk id="2" creationId="{7F01A8F4-641F-2D37-750B-F1ACB9F8DD64}"/>
          </ac:spMkLst>
        </pc:spChg>
      </pc:sldChg>
    </pc:docChg>
  </pc:docChgLst>
  <pc:docChgLst>
    <pc:chgData name="Teia Yule" userId="S::tyule@trinitychambers.com::11543343-64dc-48d9-b66e-064467e2ede8" providerId="AD" clId="Web-{81019225-1445-A178-7259-C922D29EC31D}"/>
    <pc:docChg chg="addSld delSld modSld modMainMaster">
      <pc:chgData name="Teia Yule" userId="S::tyule@trinitychambers.com::11543343-64dc-48d9-b66e-064467e2ede8" providerId="AD" clId="Web-{81019225-1445-A178-7259-C922D29EC31D}" dt="2026-08-06T09:01:40.695" v="742"/>
      <pc:docMkLst>
        <pc:docMk/>
      </pc:docMkLst>
      <pc:sldChg chg="mod setBg">
        <pc:chgData name="Teia Yule" userId="S::tyule@trinitychambers.com::11543343-64dc-48d9-b66e-064467e2ede8" providerId="AD" clId="Web-{81019225-1445-A178-7259-C922D29EC31D}" dt="2026-08-06T07:43:30.824" v="2"/>
        <pc:sldMkLst>
          <pc:docMk/>
          <pc:sldMk cId="3099156698" sldId="257"/>
        </pc:sldMkLst>
      </pc:sldChg>
      <pc:sldChg chg="modSp mod">
        <pc:chgData name="Teia Yule" userId="S::tyule@trinitychambers.com::11543343-64dc-48d9-b66e-064467e2ede8" providerId="AD" clId="Web-{81019225-1445-A178-7259-C922D29EC31D}" dt="2026-08-06T07:43:48.059" v="5" actId="20577"/>
        <pc:sldMkLst>
          <pc:docMk/>
          <pc:sldMk cId="1391720678" sldId="258"/>
        </pc:sldMkLst>
        <pc:spChg chg="mod">
          <ac:chgData name="Teia Yule" userId="S::tyule@trinitychambers.com::11543343-64dc-48d9-b66e-064467e2ede8" providerId="AD" clId="Web-{81019225-1445-A178-7259-C922D29EC31D}" dt="2026-08-06T07:43:48.059" v="5" actId="20577"/>
          <ac:spMkLst>
            <pc:docMk/>
            <pc:sldMk cId="1391720678" sldId="258"/>
            <ac:spMk id="2" creationId="{20ECE168-B58A-C914-862D-6A5652D17A68}"/>
          </ac:spMkLst>
        </pc:spChg>
      </pc:sldChg>
      <pc:sldChg chg="mod setBg">
        <pc:chgData name="Teia Yule" userId="S::tyule@trinitychambers.com::11543343-64dc-48d9-b66e-064467e2ede8" providerId="AD" clId="Web-{81019225-1445-A178-7259-C922D29EC31D}" dt="2026-08-06T08:04:24.023" v="439"/>
        <pc:sldMkLst>
          <pc:docMk/>
          <pc:sldMk cId="3666864230" sldId="259"/>
        </pc:sldMkLst>
      </pc:sldChg>
      <pc:sldChg chg="mod">
        <pc:chgData name="Teia Yule" userId="S::tyule@trinitychambers.com::11543343-64dc-48d9-b66e-064467e2ede8" providerId="AD" clId="Web-{81019225-1445-A178-7259-C922D29EC31D}" dt="2026-08-06T07:43:30.824" v="2"/>
        <pc:sldMkLst>
          <pc:docMk/>
          <pc:sldMk cId="2293795198" sldId="286"/>
        </pc:sldMkLst>
      </pc:sldChg>
      <pc:sldChg chg="addSp delSp modSp mod setBg">
        <pc:chgData name="Teia Yule" userId="S::tyule@trinitychambers.com::11543343-64dc-48d9-b66e-064467e2ede8" providerId="AD" clId="Web-{81019225-1445-A178-7259-C922D29EC31D}" dt="2026-08-06T08:09:36.220" v="455" actId="1076"/>
        <pc:sldMkLst>
          <pc:docMk/>
          <pc:sldMk cId="1631248624" sldId="287"/>
        </pc:sldMkLst>
        <pc:spChg chg="mod">
          <ac:chgData name="Teia Yule" userId="S::tyule@trinitychambers.com::11543343-64dc-48d9-b66e-064467e2ede8" providerId="AD" clId="Web-{81019225-1445-A178-7259-C922D29EC31D}" dt="2026-08-06T07:43:36.980" v="3" actId="20577"/>
          <ac:spMkLst>
            <pc:docMk/>
            <pc:sldMk cId="1631248624" sldId="287"/>
            <ac:spMk id="2" creationId="{F84B6314-F6AC-8E2A-1577-D2B83CF0C3E8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8:09:21.236" v="452"/>
          <ac:spMkLst>
            <pc:docMk/>
            <pc:sldMk cId="1631248624" sldId="287"/>
            <ac:spMk id="186" creationId="{8E0CF7DD-B55E-7A5C-8F07-D2EB8551FFF6}"/>
          </ac:spMkLst>
        </pc:spChg>
        <pc:graphicFrameChg chg="del mod modGraphic">
          <ac:chgData name="Teia Yule" userId="S::tyule@trinitychambers.com::11543343-64dc-48d9-b66e-064467e2ede8" providerId="AD" clId="Web-{81019225-1445-A178-7259-C922D29EC31D}" dt="2026-08-06T08:09:12.923" v="450"/>
          <ac:graphicFrameMkLst>
            <pc:docMk/>
            <pc:sldMk cId="1631248624" sldId="287"/>
            <ac:graphicFrameMk id="5" creationId="{62E5A155-D73E-3FFD-E380-45CA20E1FC2F}"/>
          </ac:graphicFrameMkLst>
        </pc:graphicFrameChg>
        <pc:picChg chg="add mod">
          <ac:chgData name="Teia Yule" userId="S::tyule@trinitychambers.com::11543343-64dc-48d9-b66e-064467e2ede8" providerId="AD" clId="Web-{81019225-1445-A178-7259-C922D29EC31D}" dt="2026-08-06T08:09:36.220" v="455" actId="1076"/>
          <ac:picMkLst>
            <pc:docMk/>
            <pc:sldMk cId="1631248624" sldId="287"/>
            <ac:picMk id="172" creationId="{0C7610ED-F7EF-53F7-1C23-92ABFB8FB94B}"/>
          </ac:picMkLst>
        </pc:picChg>
      </pc:sldChg>
      <pc:sldChg chg="modSp del mod">
        <pc:chgData name="Teia Yule" userId="S::tyule@trinitychambers.com::11543343-64dc-48d9-b66e-064467e2ede8" providerId="AD" clId="Web-{81019225-1445-A178-7259-C922D29EC31D}" dt="2026-08-06T07:46:15.158" v="41"/>
        <pc:sldMkLst>
          <pc:docMk/>
          <pc:sldMk cId="4018995725" sldId="288"/>
        </pc:sldMkLst>
        <pc:spChg chg="mod">
          <ac:chgData name="Teia Yule" userId="S::tyule@trinitychambers.com::11543343-64dc-48d9-b66e-064467e2ede8" providerId="AD" clId="Web-{81019225-1445-A178-7259-C922D29EC31D}" dt="2026-08-06T07:44:15.450" v="11" actId="20577"/>
          <ac:spMkLst>
            <pc:docMk/>
            <pc:sldMk cId="4018995725" sldId="288"/>
            <ac:spMk id="2" creationId="{93A7D795-0733-E0DA-C17E-3C9FBE8A4E56}"/>
          </ac:spMkLst>
        </pc:spChg>
      </pc:sldChg>
      <pc:sldChg chg="mod">
        <pc:chgData name="Teia Yule" userId="S::tyule@trinitychambers.com::11543343-64dc-48d9-b66e-064467e2ede8" providerId="AD" clId="Web-{81019225-1445-A178-7259-C922D29EC31D}" dt="2026-08-06T07:43:30.824" v="2"/>
        <pc:sldMkLst>
          <pc:docMk/>
          <pc:sldMk cId="463763117" sldId="289"/>
        </pc:sldMkLst>
      </pc:sldChg>
      <pc:sldChg chg="addSp delSp modSp mod">
        <pc:chgData name="Teia Yule" userId="S::tyule@trinitychambers.com::11543343-64dc-48d9-b66e-064467e2ede8" providerId="AD" clId="Web-{81019225-1445-A178-7259-C922D29EC31D}" dt="2026-08-06T07:58:38.089" v="368" actId="1076"/>
        <pc:sldMkLst>
          <pc:docMk/>
          <pc:sldMk cId="1786893503" sldId="292"/>
        </pc:sldMkLst>
        <pc:spChg chg="mod">
          <ac:chgData name="Teia Yule" userId="S::tyule@trinitychambers.com::11543343-64dc-48d9-b66e-064467e2ede8" providerId="AD" clId="Web-{81019225-1445-A178-7259-C922D29EC31D}" dt="2026-08-06T07:44:21.841" v="12" actId="20577"/>
          <ac:spMkLst>
            <pc:docMk/>
            <pc:sldMk cId="1786893503" sldId="292"/>
            <ac:spMk id="2" creationId="{8C5AF942-05B8-CCE2-68BD-47EA42F80F51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7:53:24.624" v="295"/>
          <ac:spMkLst>
            <pc:docMk/>
            <pc:sldMk cId="1786893503" sldId="292"/>
            <ac:spMk id="51" creationId="{A6F884F9-C941-29EA-6688-CCECB7ABC435}"/>
          </ac:spMkLst>
        </pc:spChg>
        <pc:spChg chg="add mod ord">
          <ac:chgData name="Teia Yule" userId="S::tyule@trinitychambers.com::11543343-64dc-48d9-b66e-064467e2ede8" providerId="AD" clId="Web-{81019225-1445-A178-7259-C922D29EC31D}" dt="2026-08-06T07:57:13.758" v="337"/>
          <ac:spMkLst>
            <pc:docMk/>
            <pc:sldMk cId="1786893503" sldId="292"/>
            <ac:spMk id="53" creationId="{A3AB7DA3-2A5B-A149-94AD-EA62C880F689}"/>
          </ac:spMkLst>
        </pc:spChg>
        <pc:spChg chg="add mod ord">
          <ac:chgData name="Teia Yule" userId="S::tyule@trinitychambers.com::11543343-64dc-48d9-b66e-064467e2ede8" providerId="AD" clId="Web-{81019225-1445-A178-7259-C922D29EC31D}" dt="2026-08-06T07:57:17.961" v="338"/>
          <ac:spMkLst>
            <pc:docMk/>
            <pc:sldMk cId="1786893503" sldId="292"/>
            <ac:spMk id="54" creationId="{E5F3C194-5C8A-7609-ADAE-C27F05346EA1}"/>
          </ac:spMkLst>
        </pc:spChg>
        <pc:spChg chg="add mod">
          <ac:chgData name="Teia Yule" userId="S::tyule@trinitychambers.com::11543343-64dc-48d9-b66e-064467e2ede8" providerId="AD" clId="Web-{81019225-1445-A178-7259-C922D29EC31D}" dt="2026-08-06T07:58:35.761" v="367" actId="1076"/>
          <ac:spMkLst>
            <pc:docMk/>
            <pc:sldMk cId="1786893503" sldId="292"/>
            <ac:spMk id="55" creationId="{A5FDE5E4-9FF6-AC1D-A602-0665F5CBF25A}"/>
          </ac:spMkLst>
        </pc:spChg>
        <pc:spChg chg="add del">
          <ac:chgData name="Teia Yule" userId="S::tyule@trinitychambers.com::11543343-64dc-48d9-b66e-064467e2ede8" providerId="AD" clId="Web-{81019225-1445-A178-7259-C922D29EC31D}" dt="2026-08-06T07:54:53.174" v="309"/>
          <ac:spMkLst>
            <pc:docMk/>
            <pc:sldMk cId="1786893503" sldId="292"/>
            <ac:spMk id="56" creationId="{9FD404F1-41BF-D9CB-1F8F-F2E4E7FAAB4F}"/>
          </ac:spMkLst>
        </pc:spChg>
        <pc:spChg chg="add mod">
          <ac:chgData name="Teia Yule" userId="S::tyule@trinitychambers.com::11543343-64dc-48d9-b66e-064467e2ede8" providerId="AD" clId="Web-{81019225-1445-A178-7259-C922D29EC31D}" dt="2026-08-06T07:58:38.089" v="368" actId="1076"/>
          <ac:spMkLst>
            <pc:docMk/>
            <pc:sldMk cId="1786893503" sldId="292"/>
            <ac:spMk id="57" creationId="{F72C9E4B-A1BB-7BC4-D224-E6CEE165A385}"/>
          </ac:spMkLst>
        </pc:spChg>
        <pc:graphicFrameChg chg="del modGraphic">
          <ac:chgData name="Teia Yule" userId="S::tyule@trinitychambers.com::11543343-64dc-48d9-b66e-064467e2ede8" providerId="AD" clId="Web-{81019225-1445-A178-7259-C922D29EC31D}" dt="2026-08-06T07:45:17.156" v="15"/>
          <ac:graphicFrameMkLst>
            <pc:docMk/>
            <pc:sldMk cId="1786893503" sldId="292"/>
            <ac:graphicFrameMk id="12" creationId="{745A07EA-C432-E005-2F5E-6B66898ABC3D}"/>
          </ac:graphicFrameMkLst>
        </pc:graphicFrameChg>
        <pc:graphicFrameChg chg="add del mod modGraphic">
          <ac:chgData name="Teia Yule" userId="S::tyule@trinitychambers.com::11543343-64dc-48d9-b66e-064467e2ede8" providerId="AD" clId="Web-{81019225-1445-A178-7259-C922D29EC31D}" dt="2026-08-06T07:51:21.496" v="283"/>
          <ac:graphicFrameMkLst>
            <pc:docMk/>
            <pc:sldMk cId="1786893503" sldId="292"/>
            <ac:graphicFrameMk id="41" creationId="{F18B0784-81DB-2A90-84C1-C52257BB4F2A}"/>
          </ac:graphicFrameMkLst>
        </pc:graphicFrameChg>
        <pc:picChg chg="mod">
          <ac:chgData name="Teia Yule" userId="S::tyule@trinitychambers.com::11543343-64dc-48d9-b66e-064467e2ede8" providerId="AD" clId="Web-{81019225-1445-A178-7259-C922D29EC31D}" dt="2026-08-06T07:56:10.255" v="325" actId="1076"/>
          <ac:picMkLst>
            <pc:docMk/>
            <pc:sldMk cId="1786893503" sldId="292"/>
            <ac:picMk id="9" creationId="{05212C93-B325-F3E2-06C4-4B7B3E656C31}"/>
          </ac:picMkLst>
        </pc:picChg>
        <pc:picChg chg="add mod ord modCrop">
          <ac:chgData name="Teia Yule" userId="S::tyule@trinitychambers.com::11543343-64dc-48d9-b66e-064467e2ede8" providerId="AD" clId="Web-{81019225-1445-A178-7259-C922D29EC31D}" dt="2026-08-06T07:56:28.287" v="329" actId="1076"/>
          <ac:picMkLst>
            <pc:docMk/>
            <pc:sldMk cId="1786893503" sldId="292"/>
            <ac:picMk id="49" creationId="{A150CA8A-565A-7414-7678-EB8AA578A0AD}"/>
          </ac:picMkLst>
        </pc:picChg>
        <pc:picChg chg="add mod ord modCrop">
          <ac:chgData name="Teia Yule" userId="S::tyule@trinitychambers.com::11543343-64dc-48d9-b66e-064467e2ede8" providerId="AD" clId="Web-{81019225-1445-A178-7259-C922D29EC31D}" dt="2026-08-06T07:57:26.946" v="340" actId="1076"/>
          <ac:picMkLst>
            <pc:docMk/>
            <pc:sldMk cId="1786893503" sldId="292"/>
            <ac:picMk id="50" creationId="{19CE88C3-6444-4E08-9CF5-8F0F70319BDA}"/>
          </ac:picMkLst>
        </pc:picChg>
      </pc:sldChg>
      <pc:sldChg chg="mod">
        <pc:chgData name="Teia Yule" userId="S::tyule@trinitychambers.com::11543343-64dc-48d9-b66e-064467e2ede8" providerId="AD" clId="Web-{81019225-1445-A178-7259-C922D29EC31D}" dt="2026-08-06T07:43:30.824" v="2"/>
        <pc:sldMkLst>
          <pc:docMk/>
          <pc:sldMk cId="2201272154" sldId="293"/>
        </pc:sldMkLst>
      </pc:sldChg>
      <pc:sldChg chg="modSp del mod setBg">
        <pc:chgData name="Teia Yule" userId="S::tyule@trinitychambers.com::11543343-64dc-48d9-b66e-064467e2ede8" providerId="AD" clId="Web-{81019225-1445-A178-7259-C922D29EC31D}" dt="2026-08-06T08:03:11.427" v="434"/>
        <pc:sldMkLst>
          <pc:docMk/>
          <pc:sldMk cId="802006341" sldId="294"/>
        </pc:sldMkLst>
        <pc:picChg chg="mod">
          <ac:chgData name="Teia Yule" userId="S::tyule@trinitychambers.com::11543343-64dc-48d9-b66e-064467e2ede8" providerId="AD" clId="Web-{81019225-1445-A178-7259-C922D29EC31D}" dt="2026-08-06T07:59:23.122" v="371" actId="1076"/>
          <ac:picMkLst>
            <pc:docMk/>
            <pc:sldMk cId="802006341" sldId="294"/>
            <ac:picMk id="18" creationId="{3799BED2-9B75-ED70-3316-D8486CD74928}"/>
          </ac:picMkLst>
        </pc:picChg>
      </pc:sldChg>
      <pc:sldChg chg="addSp delSp modSp mod">
        <pc:chgData name="Teia Yule" userId="S::tyule@trinitychambers.com::11543343-64dc-48d9-b66e-064467e2ede8" providerId="AD" clId="Web-{81019225-1445-A178-7259-C922D29EC31D}" dt="2026-08-06T07:50:22.119" v="281" actId="1076"/>
        <pc:sldMkLst>
          <pc:docMk/>
          <pc:sldMk cId="2484912406" sldId="295"/>
        </pc:sldMkLst>
        <pc:spChg chg="mod">
          <ac:chgData name="Teia Yule" userId="S::tyule@trinitychambers.com::11543343-64dc-48d9-b66e-064467e2ede8" providerId="AD" clId="Web-{81019225-1445-A178-7259-C922D29EC31D}" dt="2026-08-06T07:43:55.247" v="7" actId="20577"/>
          <ac:spMkLst>
            <pc:docMk/>
            <pc:sldMk cId="2484912406" sldId="295"/>
            <ac:spMk id="2" creationId="{F2135521-57AD-B051-8152-B246F35F61D6}"/>
          </ac:spMkLst>
        </pc:spChg>
        <pc:spChg chg="del">
          <ac:chgData name="Teia Yule" userId="S::tyule@trinitychambers.com::11543343-64dc-48d9-b66e-064467e2ede8" providerId="AD" clId="Web-{81019225-1445-A178-7259-C922D29EC31D}" dt="2026-08-06T07:49:50.711" v="273"/>
          <ac:spMkLst>
            <pc:docMk/>
            <pc:sldMk cId="2484912406" sldId="295"/>
            <ac:spMk id="3" creationId="{DB3654DF-C491-B3BE-39E5-8C108F4916F0}"/>
          </ac:spMkLst>
        </pc:spChg>
        <pc:spChg chg="del mod">
          <ac:chgData name="Teia Yule" userId="S::tyule@trinitychambers.com::11543343-64dc-48d9-b66e-064467e2ede8" providerId="AD" clId="Web-{81019225-1445-A178-7259-C922D29EC31D}" dt="2026-08-06T07:49:53.540" v="274"/>
          <ac:spMkLst>
            <pc:docMk/>
            <pc:sldMk cId="2484912406" sldId="295"/>
            <ac:spMk id="4" creationId="{234BF544-4E0D-DD88-FE45-8033EDE828CE}"/>
          </ac:spMkLst>
        </pc:spChg>
        <pc:spChg chg="del">
          <ac:chgData name="Teia Yule" userId="S::tyule@trinitychambers.com::11543343-64dc-48d9-b66e-064467e2ede8" providerId="AD" clId="Web-{81019225-1445-A178-7259-C922D29EC31D}" dt="2026-08-06T07:49:37.289" v="268"/>
          <ac:spMkLst>
            <pc:docMk/>
            <pc:sldMk cId="2484912406" sldId="295"/>
            <ac:spMk id="5" creationId="{6D0DACB1-50F7-9417-CBE1-CB0040F6F7AC}"/>
          </ac:spMkLst>
        </pc:spChg>
        <pc:spChg chg="del mod">
          <ac:chgData name="Teia Yule" userId="S::tyule@trinitychambers.com::11543343-64dc-48d9-b66e-064467e2ede8" providerId="AD" clId="Web-{81019225-1445-A178-7259-C922D29EC31D}" dt="2026-08-06T07:49:41.133" v="269"/>
          <ac:spMkLst>
            <pc:docMk/>
            <pc:sldMk cId="2484912406" sldId="295"/>
            <ac:spMk id="6" creationId="{B4552BCF-B0B1-6BD0-58DC-58BF348C3E5B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7:49:44.117" v="270"/>
          <ac:spMkLst>
            <pc:docMk/>
            <pc:sldMk cId="2484912406" sldId="295"/>
            <ac:spMk id="2411" creationId="{0FB81DE3-96D8-4303-DBFE-6F4E6311A9F8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7:49:45.868" v="271"/>
          <ac:spMkLst>
            <pc:docMk/>
            <pc:sldMk cId="2484912406" sldId="295"/>
            <ac:spMk id="2424" creationId="{5C873440-2C73-60D2-18F1-B920BED0C83C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7:49:55.555" v="275"/>
          <ac:spMkLst>
            <pc:docMk/>
            <pc:sldMk cId="2484912406" sldId="295"/>
            <ac:spMk id="2448" creationId="{80327E1B-51B5-D2CF-650C-2C91F2F49162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7:49:57.368" v="276"/>
          <ac:spMkLst>
            <pc:docMk/>
            <pc:sldMk cId="2484912406" sldId="295"/>
            <ac:spMk id="2461" creationId="{BDC25C12-A819-073B-EC8A-B470C1874364}"/>
          </ac:spMkLst>
        </pc:spChg>
        <pc:graphicFrameChg chg="add mod modGraphic">
          <ac:chgData name="Teia Yule" userId="S::tyule@trinitychambers.com::11543343-64dc-48d9-b66e-064467e2ede8" providerId="AD" clId="Web-{81019225-1445-A178-7259-C922D29EC31D}" dt="2026-08-06T07:50:22.119" v="281" actId="1076"/>
          <ac:graphicFrameMkLst>
            <pc:docMk/>
            <pc:sldMk cId="2484912406" sldId="295"/>
            <ac:graphicFrameMk id="7" creationId="{9A32CAD3-2D89-D602-9B12-91A71B61B09A}"/>
          </ac:graphicFrameMkLst>
        </pc:graphicFrameChg>
      </pc:sldChg>
      <pc:sldChg chg="addSp delSp modSp new">
        <pc:chgData name="Teia Yule" userId="S::tyule@trinitychambers.com::11543343-64dc-48d9-b66e-064467e2ede8" providerId="AD" clId="Web-{81019225-1445-A178-7259-C922D29EC31D}" dt="2026-08-06T07:46:10.079" v="40" actId="1076"/>
        <pc:sldMkLst>
          <pc:docMk/>
          <pc:sldMk cId="1978791910" sldId="296"/>
        </pc:sldMkLst>
        <pc:spChg chg="mod">
          <ac:chgData name="Teia Yule" userId="S::tyule@trinitychambers.com::11543343-64dc-48d9-b66e-064467e2ede8" providerId="AD" clId="Web-{81019225-1445-A178-7259-C922D29EC31D}" dt="2026-08-06T07:46:07.126" v="39" actId="20577"/>
          <ac:spMkLst>
            <pc:docMk/>
            <pc:sldMk cId="1978791910" sldId="296"/>
            <ac:spMk id="2" creationId="{BD139A81-0742-9E66-CEC6-8AE3B602A23E}"/>
          </ac:spMkLst>
        </pc:spChg>
        <pc:spChg chg="del">
          <ac:chgData name="Teia Yule" userId="S::tyule@trinitychambers.com::11543343-64dc-48d9-b66e-064467e2ede8" providerId="AD" clId="Web-{81019225-1445-A178-7259-C922D29EC31D}" dt="2026-08-06T07:45:38.360" v="17"/>
          <ac:spMkLst>
            <pc:docMk/>
            <pc:sldMk cId="1978791910" sldId="296"/>
            <ac:spMk id="3" creationId="{F1431F5F-35C7-B02A-0648-B0B9DE0F5873}"/>
          </ac:spMkLst>
        </pc:spChg>
        <pc:spChg chg="del">
          <ac:chgData name="Teia Yule" userId="S::tyule@trinitychambers.com::11543343-64dc-48d9-b66e-064467e2ede8" providerId="AD" clId="Web-{81019225-1445-A178-7259-C922D29EC31D}" dt="2026-08-06T07:45:41.172" v="18"/>
          <ac:spMkLst>
            <pc:docMk/>
            <pc:sldMk cId="1978791910" sldId="296"/>
            <ac:spMk id="4" creationId="{C56F1DEE-BF63-8144-6DD3-AE00EB061A06}"/>
          </ac:spMkLst>
        </pc:spChg>
        <pc:spChg chg="del">
          <ac:chgData name="Teia Yule" userId="S::tyule@trinitychambers.com::11543343-64dc-48d9-b66e-064467e2ede8" providerId="AD" clId="Web-{81019225-1445-A178-7259-C922D29EC31D}" dt="2026-08-06T07:45:44.141" v="19"/>
          <ac:spMkLst>
            <pc:docMk/>
            <pc:sldMk cId="1978791910" sldId="296"/>
            <ac:spMk id="5" creationId="{B8C95C33-1A38-B777-CC9F-074CB36D7C5F}"/>
          </ac:spMkLst>
        </pc:spChg>
        <pc:spChg chg="del">
          <ac:chgData name="Teia Yule" userId="S::tyule@trinitychambers.com::11543343-64dc-48d9-b66e-064467e2ede8" providerId="AD" clId="Web-{81019225-1445-A178-7259-C922D29EC31D}" dt="2026-08-06T07:45:46.391" v="20"/>
          <ac:spMkLst>
            <pc:docMk/>
            <pc:sldMk cId="1978791910" sldId="296"/>
            <ac:spMk id="6" creationId="{D25D25D0-3305-51CB-961E-C738F2184B32}"/>
          </ac:spMkLst>
        </pc:spChg>
        <pc:graphicFrameChg chg="add mod">
          <ac:chgData name="Teia Yule" userId="S::tyule@trinitychambers.com::11543343-64dc-48d9-b66e-064467e2ede8" providerId="AD" clId="Web-{81019225-1445-A178-7259-C922D29EC31D}" dt="2026-08-06T07:46:10.079" v="40" actId="1076"/>
          <ac:graphicFrameMkLst>
            <pc:docMk/>
            <pc:sldMk cId="1978791910" sldId="296"/>
            <ac:graphicFrameMk id="8" creationId="{4F820BCB-D412-C7AC-9D86-786840D026BF}"/>
          </ac:graphicFrameMkLst>
        </pc:graphicFrameChg>
      </pc:sldChg>
      <pc:sldChg chg="addSp delSp modSp new mod modClrScheme chgLayout">
        <pc:chgData name="Teia Yule" userId="S::tyule@trinitychambers.com::11543343-64dc-48d9-b66e-064467e2ede8" providerId="AD" clId="Web-{81019225-1445-A178-7259-C922D29EC31D}" dt="2026-08-06T08:03:30.412" v="438" actId="1076"/>
        <pc:sldMkLst>
          <pc:docMk/>
          <pc:sldMk cId="1396216690" sldId="297"/>
        </pc:sldMkLst>
        <pc:spChg chg="mod ord">
          <ac:chgData name="Teia Yule" userId="S::tyule@trinitychambers.com::11543343-64dc-48d9-b66e-064467e2ede8" providerId="AD" clId="Web-{81019225-1445-A178-7259-C922D29EC31D}" dt="2026-08-06T08:03:18.911" v="435" actId="1076"/>
          <ac:spMkLst>
            <pc:docMk/>
            <pc:sldMk cId="1396216690" sldId="297"/>
            <ac:spMk id="2" creationId="{0C200FBE-0BE9-D8D8-4732-76B32ACA3E79}"/>
          </ac:spMkLst>
        </pc:spChg>
        <pc:spChg chg="del mod ord">
          <ac:chgData name="Teia Yule" userId="S::tyule@trinitychambers.com::11543343-64dc-48d9-b66e-064467e2ede8" providerId="AD" clId="Web-{81019225-1445-A178-7259-C922D29EC31D}" dt="2026-08-06T08:00:35.078" v="374"/>
          <ac:spMkLst>
            <pc:docMk/>
            <pc:sldMk cId="1396216690" sldId="297"/>
            <ac:spMk id="3" creationId="{B5125867-CD69-EE03-6198-513041523631}"/>
          </ac:spMkLst>
        </pc:spChg>
        <pc:spChg chg="del mod ord">
          <ac:chgData name="Teia Yule" userId="S::tyule@trinitychambers.com::11543343-64dc-48d9-b66e-064467e2ede8" providerId="AD" clId="Web-{81019225-1445-A178-7259-C922D29EC31D}" dt="2026-08-06T08:01:44.080" v="388"/>
          <ac:spMkLst>
            <pc:docMk/>
            <pc:sldMk cId="1396216690" sldId="297"/>
            <ac:spMk id="4" creationId="{D88EC862-3945-4B23-9BBA-DE1A8C98C817}"/>
          </ac:spMkLst>
        </pc:spChg>
        <pc:spChg chg="add del mod">
          <ac:chgData name="Teia Yule" userId="S::tyule@trinitychambers.com::11543343-64dc-48d9-b66e-064467e2ede8" providerId="AD" clId="Web-{81019225-1445-A178-7259-C922D29EC31D}" dt="2026-08-06T08:01:01.610" v="383"/>
          <ac:spMkLst>
            <pc:docMk/>
            <pc:sldMk cId="1396216690" sldId="297"/>
            <ac:spMk id="6" creationId="{C131294C-C9A7-2EF2-D285-A2D38723E657}"/>
          </ac:spMkLst>
        </pc:spChg>
        <pc:picChg chg="add mod ord modCrop">
          <ac:chgData name="Teia Yule" userId="S::tyule@trinitychambers.com::11543343-64dc-48d9-b66e-064467e2ede8" providerId="AD" clId="Web-{81019225-1445-A178-7259-C922D29EC31D}" dt="2026-08-06T08:03:30.412" v="438" actId="1076"/>
          <ac:picMkLst>
            <pc:docMk/>
            <pc:sldMk cId="1396216690" sldId="297"/>
            <ac:picMk id="5" creationId="{92D0C4B5-1F6F-DC77-1B41-A505BF42FE63}"/>
          </ac:picMkLst>
        </pc:picChg>
      </pc:sldChg>
      <pc:sldChg chg="addSp delSp modSp new mod setBg modClrScheme chgLayout">
        <pc:chgData name="Teia Yule" userId="S::tyule@trinitychambers.com::11543343-64dc-48d9-b66e-064467e2ede8" providerId="AD" clId="Web-{81019225-1445-A178-7259-C922D29EC31D}" dt="2026-08-06T09:01:40.695" v="742"/>
        <pc:sldMkLst>
          <pc:docMk/>
          <pc:sldMk cId="4055677678" sldId="298"/>
        </pc:sldMkLst>
        <pc:spChg chg="mod ord">
          <ac:chgData name="Teia Yule" userId="S::tyule@trinitychambers.com::11543343-64dc-48d9-b66e-064467e2ede8" providerId="AD" clId="Web-{81019225-1445-A178-7259-C922D29EC31D}" dt="2026-08-06T08:59:11.450" v="486" actId="20577"/>
          <ac:spMkLst>
            <pc:docMk/>
            <pc:sldMk cId="4055677678" sldId="298"/>
            <ac:spMk id="2" creationId="{316D52EC-9E65-8265-2FCC-51BA144E7E10}"/>
          </ac:spMkLst>
        </pc:spChg>
        <pc:spChg chg="del">
          <ac:chgData name="Teia Yule" userId="S::tyule@trinitychambers.com::11543343-64dc-48d9-b66e-064467e2ede8" providerId="AD" clId="Web-{81019225-1445-A178-7259-C922D29EC31D}" dt="2026-08-06T08:57:14.082" v="457"/>
          <ac:spMkLst>
            <pc:docMk/>
            <pc:sldMk cId="4055677678" sldId="298"/>
            <ac:spMk id="3" creationId="{7B3F476A-9826-EE94-29F5-ACF5F0D7B173}"/>
          </ac:spMkLst>
        </pc:spChg>
        <pc:spChg chg="mod ord">
          <ac:chgData name="Teia Yule" userId="S::tyule@trinitychambers.com::11543343-64dc-48d9-b66e-064467e2ede8" providerId="AD" clId="Web-{81019225-1445-A178-7259-C922D29EC31D}" dt="2026-08-06T09:01:32.913" v="741" actId="20577"/>
          <ac:spMkLst>
            <pc:docMk/>
            <pc:sldMk cId="4055677678" sldId="298"/>
            <ac:spMk id="4" creationId="{44EC2D40-E5E1-14DA-56CE-F489C1EE72A9}"/>
          </ac:spMkLst>
        </pc:spChg>
        <pc:spChg chg="del">
          <ac:chgData name="Teia Yule" userId="S::tyule@trinitychambers.com::11543343-64dc-48d9-b66e-064467e2ede8" providerId="AD" clId="Web-{81019225-1445-A178-7259-C922D29EC31D}" dt="2026-08-06T08:57:14.082" v="457"/>
          <ac:spMkLst>
            <pc:docMk/>
            <pc:sldMk cId="4055677678" sldId="298"/>
            <ac:spMk id="5" creationId="{2244939D-5A8F-ED8A-E506-C7A5F6F1EC6F}"/>
          </ac:spMkLst>
        </pc:spChg>
        <pc:spChg chg="del">
          <ac:chgData name="Teia Yule" userId="S::tyule@trinitychambers.com::11543343-64dc-48d9-b66e-064467e2ede8" providerId="AD" clId="Web-{81019225-1445-A178-7259-C922D29EC31D}" dt="2026-08-06T08:57:14.082" v="457"/>
          <ac:spMkLst>
            <pc:docMk/>
            <pc:sldMk cId="4055677678" sldId="298"/>
            <ac:spMk id="6" creationId="{20CDE3DB-CCA3-3E65-732E-EAE51D0DF4DA}"/>
          </ac:spMkLst>
        </pc:spChg>
        <pc:spChg chg="add">
          <ac:chgData name="Teia Yule" userId="S::tyule@trinitychambers.com::11543343-64dc-48d9-b66e-064467e2ede8" providerId="AD" clId="Web-{81019225-1445-A178-7259-C922D29EC31D}" dt="2026-08-06T08:57:44.397" v="458"/>
          <ac:spMkLst>
            <pc:docMk/>
            <pc:sldMk cId="4055677678" sldId="298"/>
            <ac:spMk id="9" creationId="{B5068B1C-1A28-475A-A0E0-4C23200D8201}"/>
          </ac:spMkLst>
        </pc:spChg>
        <pc:spChg chg="add">
          <ac:chgData name="Teia Yule" userId="S::tyule@trinitychambers.com::11543343-64dc-48d9-b66e-064467e2ede8" providerId="AD" clId="Web-{81019225-1445-A178-7259-C922D29EC31D}" dt="2026-08-06T08:57:44.397" v="458"/>
          <ac:spMkLst>
            <pc:docMk/>
            <pc:sldMk cId="4055677678" sldId="298"/>
            <ac:spMk id="11" creationId="{6D428773-F789-43B7-B5FD-AE49E5BD2E79}"/>
          </ac:spMkLst>
        </pc:spChg>
      </pc:sldChg>
      <pc:sldMasterChg chg="mod setBg modSldLayout">
        <pc:chgData name="Teia Yule" userId="S::tyule@trinitychambers.com::11543343-64dc-48d9-b66e-064467e2ede8" providerId="AD" clId="Web-{81019225-1445-A178-7259-C922D29EC31D}" dt="2026-08-06T07:43:30.824" v="2"/>
        <pc:sldMasterMkLst>
          <pc:docMk/>
          <pc:sldMasterMk cId="526310257" sldId="2147483672"/>
        </pc:sldMasterMkLst>
        <pc:sldLayoutChg chg="mod setFolMasterObjs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4062277596" sldId="2147483673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2258607795" sldId="2147483674"/>
          </pc:sldLayoutMkLst>
        </pc:sldLayoutChg>
        <pc:sldLayoutChg chg="mod setFolMasterObjs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3696017922" sldId="2147483675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3916909779" sldId="2147483676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2843714405" sldId="2147483677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1138498171" sldId="2147483678"/>
          </pc:sldLayoutMkLst>
        </pc:sldLayoutChg>
        <pc:sldLayoutChg chg="mod setFolMasterObjs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3877914863" sldId="2147483679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2959832416" sldId="2147483680"/>
          </pc:sldLayoutMkLst>
        </pc:sldLayoutChg>
        <pc:sldLayoutChg chg="mod setFolMasterObjs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1343104517" sldId="2147483681"/>
          </pc:sldLayoutMkLst>
        </pc:sldLayoutChg>
        <pc:sldLayoutChg chg="mod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1022462186" sldId="2147483682"/>
          </pc:sldLayoutMkLst>
        </pc:sldLayoutChg>
        <pc:sldLayoutChg chg="mod setFolMasterObjs">
          <pc:chgData name="Teia Yule" userId="S::tyule@trinitychambers.com::11543343-64dc-48d9-b66e-064467e2ede8" providerId="AD" clId="Web-{81019225-1445-A178-7259-C922D29EC31D}" dt="2026-08-06T07:43:30.824" v="2"/>
          <pc:sldLayoutMkLst>
            <pc:docMk/>
            <pc:sldMasterMk cId="526310257" sldId="2147483672"/>
            <pc:sldLayoutMk cId="2582808082" sldId="2147483683"/>
          </pc:sldLayoutMkLst>
        </pc:sldLayoutChg>
      </pc:sldMasterChg>
    </pc:docChg>
  </pc:docChgLst>
</pc:chgInfo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hyperlink" Target="mailto:dstevens@trinitychambers.com" TargetMode="External"/><Relationship Id="rId1" Type="http://schemas.openxmlformats.org/officeDocument/2006/relationships/hyperlink" Target="mailto:tharrington@trinitychambers.com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hyperlink" Target="mailto:dstevens@trinitychambers.com" TargetMode="External"/><Relationship Id="rId1" Type="http://schemas.openxmlformats.org/officeDocument/2006/relationships/hyperlink" Target="mailto:tharrington@trinitychambers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47FB15-F3DE-4F24-8E0A-A245091BA4E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30C5542-C91D-47D3-9291-56C520CE336E}">
      <dgm:prSet custT="1"/>
      <dgm:spPr/>
      <dgm:t>
        <a:bodyPr/>
        <a:lstStyle/>
        <a:p>
          <a:r>
            <a:rPr lang="en-US" sz="1900"/>
            <a:t>Step two:</a:t>
          </a:r>
        </a:p>
        <a:p>
          <a:r>
            <a:rPr lang="en-US" sz="1900"/>
            <a:t>Live together for three years, or</a:t>
          </a:r>
        </a:p>
      </dgm:t>
    </dgm:pt>
    <dgm:pt modelId="{FC525016-C97B-4640-A55B-5647671376B4}" type="parTrans" cxnId="{0DE5380D-E20F-4385-AE80-93CE1F8A0E2B}">
      <dgm:prSet/>
      <dgm:spPr/>
      <dgm:t>
        <a:bodyPr/>
        <a:lstStyle/>
        <a:p>
          <a:endParaRPr lang="en-US" sz="1900"/>
        </a:p>
      </dgm:t>
    </dgm:pt>
    <dgm:pt modelId="{CEC1197D-0B6E-4C8A-B167-17A2D08296BE}" type="sibTrans" cxnId="{0DE5380D-E20F-4385-AE80-93CE1F8A0E2B}">
      <dgm:prSet custT="1"/>
      <dgm:spPr/>
      <dgm:t>
        <a:bodyPr/>
        <a:lstStyle/>
        <a:p>
          <a:endParaRPr lang="en-US" sz="1900"/>
        </a:p>
      </dgm:t>
    </dgm:pt>
    <dgm:pt modelId="{C9612821-BAE8-4752-85F0-61619D702B56}">
      <dgm:prSet custT="1"/>
      <dgm:spPr/>
      <dgm:t>
        <a:bodyPr/>
        <a:lstStyle/>
        <a:p>
          <a:r>
            <a:rPr lang="en-US" sz="1900"/>
            <a:t>Step three:</a:t>
          </a:r>
        </a:p>
        <a:p>
          <a:r>
            <a:rPr lang="en-US" sz="1900"/>
            <a:t>Have a child together</a:t>
          </a:r>
        </a:p>
      </dgm:t>
    </dgm:pt>
    <dgm:pt modelId="{804F10AA-4D61-4A2A-880C-D3AEAE2FD9EB}" type="parTrans" cxnId="{1C180FF7-ACA9-478C-A66C-9EC5DD60F3CE}">
      <dgm:prSet/>
      <dgm:spPr/>
      <dgm:t>
        <a:bodyPr/>
        <a:lstStyle/>
        <a:p>
          <a:endParaRPr lang="en-US" sz="1900"/>
        </a:p>
      </dgm:t>
    </dgm:pt>
    <dgm:pt modelId="{6352395D-2CFF-45B5-8FF7-BCED9237E175}" type="sibTrans" cxnId="{1C180FF7-ACA9-478C-A66C-9EC5DD60F3CE}">
      <dgm:prSet custT="1"/>
      <dgm:spPr/>
      <dgm:t>
        <a:bodyPr/>
        <a:lstStyle/>
        <a:p>
          <a:endParaRPr lang="en-US" sz="1900"/>
        </a:p>
      </dgm:t>
    </dgm:pt>
    <dgm:pt modelId="{B554D65B-B224-46C3-B7E1-30B99948F708}">
      <dgm:prSet custT="1"/>
      <dgm:spPr/>
      <dgm:t>
        <a:bodyPr/>
        <a:lstStyle/>
        <a:p>
          <a:r>
            <a:rPr lang="en-US" sz="1900"/>
            <a:t>Step four:</a:t>
          </a:r>
        </a:p>
        <a:p>
          <a:r>
            <a:rPr lang="en-US" sz="1900"/>
            <a:t>Automatically part of proposed legal framework</a:t>
          </a:r>
        </a:p>
      </dgm:t>
    </dgm:pt>
    <dgm:pt modelId="{8953AFC4-3E14-400B-A2D0-B5FFC8D04133}" type="parTrans" cxnId="{2230AC59-A00A-420F-9C7F-556362DFAF8B}">
      <dgm:prSet/>
      <dgm:spPr/>
      <dgm:t>
        <a:bodyPr/>
        <a:lstStyle/>
        <a:p>
          <a:endParaRPr lang="en-US" sz="1900"/>
        </a:p>
      </dgm:t>
    </dgm:pt>
    <dgm:pt modelId="{639C3F0D-E40A-4471-82C7-3C82F84FF5B3}" type="sibTrans" cxnId="{2230AC59-A00A-420F-9C7F-556362DFAF8B}">
      <dgm:prSet custT="1"/>
      <dgm:spPr/>
      <dgm:t>
        <a:bodyPr/>
        <a:lstStyle/>
        <a:p>
          <a:endParaRPr lang="en-US" sz="1900"/>
        </a:p>
      </dgm:t>
    </dgm:pt>
    <dgm:pt modelId="{FB672518-3C40-4572-8FFF-6A857F3892D5}">
      <dgm:prSet custT="1"/>
      <dgm:spPr/>
      <dgm:t>
        <a:bodyPr/>
        <a:lstStyle/>
        <a:p>
          <a:r>
            <a:rPr lang="en-US" sz="1900"/>
            <a:t>Step five:</a:t>
          </a:r>
        </a:p>
        <a:p>
          <a:r>
            <a:rPr lang="en-US" sz="1900"/>
            <a:t>If relationship ends, either can ask the Court to make financial orders</a:t>
          </a:r>
        </a:p>
      </dgm:t>
    </dgm:pt>
    <dgm:pt modelId="{5BDBED49-1E1B-4523-88F1-F8BA73623FCC}" type="parTrans" cxnId="{6E4D839D-7F91-4D0D-B99C-C8347C78E69A}">
      <dgm:prSet/>
      <dgm:spPr/>
      <dgm:t>
        <a:bodyPr/>
        <a:lstStyle/>
        <a:p>
          <a:endParaRPr lang="en-US" sz="1900"/>
        </a:p>
      </dgm:t>
    </dgm:pt>
    <dgm:pt modelId="{483FDEB0-995E-4153-AAC0-7A4409984BEF}" type="sibTrans" cxnId="{6E4D839D-7F91-4D0D-B99C-C8347C78E69A}">
      <dgm:prSet custT="1"/>
      <dgm:spPr/>
      <dgm:t>
        <a:bodyPr/>
        <a:lstStyle/>
        <a:p>
          <a:endParaRPr lang="en-US" sz="1900"/>
        </a:p>
      </dgm:t>
    </dgm:pt>
    <dgm:pt modelId="{E10FDD3D-B8BD-CA49-8D7F-4C4653A0EBCE}">
      <dgm:prSet custT="1"/>
      <dgm:spPr/>
      <dgm:t>
        <a:bodyPr/>
        <a:lstStyle/>
        <a:p>
          <a:r>
            <a:rPr lang="en-US"/>
            <a:t>Step one:</a:t>
          </a:r>
        </a:p>
        <a:p>
          <a:r>
            <a:rPr lang="en-US" sz="1900"/>
            <a:t>Move in together</a:t>
          </a:r>
        </a:p>
      </dgm:t>
    </dgm:pt>
    <dgm:pt modelId="{6564CF6B-A09C-6046-8779-37A9541231D1}" type="parTrans" cxnId="{8C32581C-DB9C-B640-A57A-3624BC3217AD}">
      <dgm:prSet/>
      <dgm:spPr/>
      <dgm:t>
        <a:bodyPr/>
        <a:lstStyle/>
        <a:p>
          <a:endParaRPr lang="en-GB"/>
        </a:p>
      </dgm:t>
    </dgm:pt>
    <dgm:pt modelId="{2D306CA6-B1FF-7D43-9E9F-D860121B6287}" type="sibTrans" cxnId="{8C32581C-DB9C-B640-A57A-3624BC3217AD}">
      <dgm:prSet/>
      <dgm:spPr/>
      <dgm:t>
        <a:bodyPr/>
        <a:lstStyle/>
        <a:p>
          <a:endParaRPr lang="en-GB"/>
        </a:p>
      </dgm:t>
    </dgm:pt>
    <dgm:pt modelId="{90D39601-BC45-CB4A-B1D1-C6A1AE4D84D8}">
      <dgm:prSet phldrT="[Text]" custT="1"/>
      <dgm:spPr/>
      <dgm:t>
        <a:bodyPr/>
        <a:lstStyle/>
        <a:p>
          <a:r>
            <a:rPr lang="en-GB" sz="1900"/>
            <a:t>Possibility to opt out from legal provisions, if both agree. Requirement to have agreement in the form of a deed after there has been financial disclosure and independent legal advice.</a:t>
          </a:r>
        </a:p>
      </dgm:t>
    </dgm:pt>
    <dgm:pt modelId="{117A6502-C13E-EE46-8B96-599623582394}" type="parTrans" cxnId="{465F88B9-616F-8D46-9BE1-7FB0596DAAF1}">
      <dgm:prSet/>
      <dgm:spPr/>
      <dgm:t>
        <a:bodyPr/>
        <a:lstStyle/>
        <a:p>
          <a:endParaRPr lang="en-GB"/>
        </a:p>
      </dgm:t>
    </dgm:pt>
    <dgm:pt modelId="{6822588B-B116-CE44-9A09-6CCDC79598E3}" type="sibTrans" cxnId="{465F88B9-616F-8D46-9BE1-7FB0596DAAF1}">
      <dgm:prSet/>
      <dgm:spPr/>
      <dgm:t>
        <a:bodyPr/>
        <a:lstStyle/>
        <a:p>
          <a:endParaRPr lang="en-GB"/>
        </a:p>
      </dgm:t>
    </dgm:pt>
    <dgm:pt modelId="{6C361005-D58B-6B4C-B7C3-4575BFCD9B78}" type="pres">
      <dgm:prSet presAssocID="{FD47FB15-F3DE-4F24-8E0A-A245091BA4E5}" presName="Name0" presStyleCnt="0">
        <dgm:presLayoutVars>
          <dgm:dir/>
          <dgm:resizeHandles val="exact"/>
        </dgm:presLayoutVars>
      </dgm:prSet>
      <dgm:spPr/>
    </dgm:pt>
    <dgm:pt modelId="{97493A82-B983-D943-8BE4-7FDE9DB02B0A}" type="pres">
      <dgm:prSet presAssocID="{E10FDD3D-B8BD-CA49-8D7F-4C4653A0EBCE}" presName="node" presStyleLbl="node1" presStyleIdx="0" presStyleCnt="6">
        <dgm:presLayoutVars>
          <dgm:bulletEnabled val="1"/>
        </dgm:presLayoutVars>
      </dgm:prSet>
      <dgm:spPr/>
    </dgm:pt>
    <dgm:pt modelId="{678BFD7E-946B-F745-A71E-22BF5CA90A63}" type="pres">
      <dgm:prSet presAssocID="{2D306CA6-B1FF-7D43-9E9F-D860121B6287}" presName="sibTrans" presStyleLbl="sibTrans1D1" presStyleIdx="0" presStyleCnt="5"/>
      <dgm:spPr/>
    </dgm:pt>
    <dgm:pt modelId="{6495936F-38D6-084C-85E5-E466D2D8C684}" type="pres">
      <dgm:prSet presAssocID="{2D306CA6-B1FF-7D43-9E9F-D860121B6287}" presName="connectorText" presStyleLbl="sibTrans1D1" presStyleIdx="0" presStyleCnt="5"/>
      <dgm:spPr/>
    </dgm:pt>
    <dgm:pt modelId="{7784BC8C-27C9-924A-B34D-5977C9F3B613}" type="pres">
      <dgm:prSet presAssocID="{530C5542-C91D-47D3-9291-56C520CE336E}" presName="node" presStyleLbl="node1" presStyleIdx="1" presStyleCnt="6">
        <dgm:presLayoutVars>
          <dgm:bulletEnabled val="1"/>
        </dgm:presLayoutVars>
      </dgm:prSet>
      <dgm:spPr/>
    </dgm:pt>
    <dgm:pt modelId="{4A4283CC-03FE-3747-B0FA-4DF78530384F}" type="pres">
      <dgm:prSet presAssocID="{CEC1197D-0B6E-4C8A-B167-17A2D08296BE}" presName="sibTrans" presStyleLbl="sibTrans1D1" presStyleIdx="1" presStyleCnt="5"/>
      <dgm:spPr/>
    </dgm:pt>
    <dgm:pt modelId="{B05109D6-DDBD-444E-870B-A971AC564892}" type="pres">
      <dgm:prSet presAssocID="{CEC1197D-0B6E-4C8A-B167-17A2D08296BE}" presName="connectorText" presStyleLbl="sibTrans1D1" presStyleIdx="1" presStyleCnt="5"/>
      <dgm:spPr/>
    </dgm:pt>
    <dgm:pt modelId="{049CC7F0-CBDA-3249-A7B6-994F150F01C7}" type="pres">
      <dgm:prSet presAssocID="{C9612821-BAE8-4752-85F0-61619D702B56}" presName="node" presStyleLbl="node1" presStyleIdx="2" presStyleCnt="6">
        <dgm:presLayoutVars>
          <dgm:bulletEnabled val="1"/>
        </dgm:presLayoutVars>
      </dgm:prSet>
      <dgm:spPr/>
    </dgm:pt>
    <dgm:pt modelId="{6A82B266-B7F8-0343-A0C9-9C4AFC7F6FE8}" type="pres">
      <dgm:prSet presAssocID="{6352395D-2CFF-45B5-8FF7-BCED9237E175}" presName="sibTrans" presStyleLbl="sibTrans1D1" presStyleIdx="2" presStyleCnt="5"/>
      <dgm:spPr/>
    </dgm:pt>
    <dgm:pt modelId="{5244E34A-0AB9-134D-8C4E-93054B3133A0}" type="pres">
      <dgm:prSet presAssocID="{6352395D-2CFF-45B5-8FF7-BCED9237E175}" presName="connectorText" presStyleLbl="sibTrans1D1" presStyleIdx="2" presStyleCnt="5"/>
      <dgm:spPr/>
    </dgm:pt>
    <dgm:pt modelId="{211188DD-EEF2-FB4A-9305-BA6AFCAF6FB1}" type="pres">
      <dgm:prSet presAssocID="{B554D65B-B224-46C3-B7E1-30B99948F708}" presName="node" presStyleLbl="node1" presStyleIdx="3" presStyleCnt="6">
        <dgm:presLayoutVars>
          <dgm:bulletEnabled val="1"/>
        </dgm:presLayoutVars>
      </dgm:prSet>
      <dgm:spPr/>
    </dgm:pt>
    <dgm:pt modelId="{9853D137-36BE-2247-A612-BB61B33AF528}" type="pres">
      <dgm:prSet presAssocID="{639C3F0D-E40A-4471-82C7-3C82F84FF5B3}" presName="sibTrans" presStyleLbl="sibTrans1D1" presStyleIdx="3" presStyleCnt="5"/>
      <dgm:spPr/>
    </dgm:pt>
    <dgm:pt modelId="{B406EF5A-4ECF-DC4E-B4E9-CC409A93A2A2}" type="pres">
      <dgm:prSet presAssocID="{639C3F0D-E40A-4471-82C7-3C82F84FF5B3}" presName="connectorText" presStyleLbl="sibTrans1D1" presStyleIdx="3" presStyleCnt="5"/>
      <dgm:spPr/>
    </dgm:pt>
    <dgm:pt modelId="{58DDE084-3B73-6F4D-9D77-579B12FBC8F4}" type="pres">
      <dgm:prSet presAssocID="{FB672518-3C40-4572-8FFF-6A857F3892D5}" presName="node" presStyleLbl="node1" presStyleIdx="4" presStyleCnt="6">
        <dgm:presLayoutVars>
          <dgm:bulletEnabled val="1"/>
        </dgm:presLayoutVars>
      </dgm:prSet>
      <dgm:spPr/>
    </dgm:pt>
    <dgm:pt modelId="{6BA02DF1-A032-3F40-ADF9-77F796A924D0}" type="pres">
      <dgm:prSet presAssocID="{483FDEB0-995E-4153-AAC0-7A4409984BEF}" presName="sibTrans" presStyleLbl="sibTrans1D1" presStyleIdx="4" presStyleCnt="5"/>
      <dgm:spPr/>
    </dgm:pt>
    <dgm:pt modelId="{6527533F-53E6-3A47-8718-8D4A34C4CFCF}" type="pres">
      <dgm:prSet presAssocID="{483FDEB0-995E-4153-AAC0-7A4409984BEF}" presName="connectorText" presStyleLbl="sibTrans1D1" presStyleIdx="4" presStyleCnt="5"/>
      <dgm:spPr/>
    </dgm:pt>
    <dgm:pt modelId="{877DAA78-F2B9-994B-A6C5-F1B427C34A27}" type="pres">
      <dgm:prSet presAssocID="{90D39601-BC45-CB4A-B1D1-C6A1AE4D84D8}" presName="node" presStyleLbl="node1" presStyleIdx="5" presStyleCnt="6">
        <dgm:presLayoutVars>
          <dgm:bulletEnabled val="1"/>
        </dgm:presLayoutVars>
      </dgm:prSet>
      <dgm:spPr/>
    </dgm:pt>
  </dgm:ptLst>
  <dgm:cxnLst>
    <dgm:cxn modelId="{8AD7C009-E888-6C4C-9C72-378E8E50430D}" type="presOf" srcId="{CEC1197D-0B6E-4C8A-B167-17A2D08296BE}" destId="{B05109D6-DDBD-444E-870B-A971AC564892}" srcOrd="1" destOrd="0" presId="urn:microsoft.com/office/officeart/2016/7/layout/RepeatingBendingProcessNew"/>
    <dgm:cxn modelId="{1065340A-51FF-3D46-9875-ECBBDEFBFF02}" type="presOf" srcId="{2D306CA6-B1FF-7D43-9E9F-D860121B6287}" destId="{678BFD7E-946B-F745-A71E-22BF5CA90A63}" srcOrd="0" destOrd="0" presId="urn:microsoft.com/office/officeart/2016/7/layout/RepeatingBendingProcessNew"/>
    <dgm:cxn modelId="{0DE5380D-E20F-4385-AE80-93CE1F8A0E2B}" srcId="{FD47FB15-F3DE-4F24-8E0A-A245091BA4E5}" destId="{530C5542-C91D-47D3-9291-56C520CE336E}" srcOrd="1" destOrd="0" parTransId="{FC525016-C97B-4640-A55B-5647671376B4}" sibTransId="{CEC1197D-0B6E-4C8A-B167-17A2D08296BE}"/>
    <dgm:cxn modelId="{9FF3C60F-453F-3940-A39B-8619CE3A58D8}" type="presOf" srcId="{6352395D-2CFF-45B5-8FF7-BCED9237E175}" destId="{5244E34A-0AB9-134D-8C4E-93054B3133A0}" srcOrd="1" destOrd="0" presId="urn:microsoft.com/office/officeart/2016/7/layout/RepeatingBendingProcessNew"/>
    <dgm:cxn modelId="{F32ADF10-4DC8-BE49-8119-D11B4229AA8F}" type="presOf" srcId="{639C3F0D-E40A-4471-82C7-3C82F84FF5B3}" destId="{9853D137-36BE-2247-A612-BB61B33AF528}" srcOrd="0" destOrd="0" presId="urn:microsoft.com/office/officeart/2016/7/layout/RepeatingBendingProcessNew"/>
    <dgm:cxn modelId="{8C32581C-DB9C-B640-A57A-3624BC3217AD}" srcId="{FD47FB15-F3DE-4F24-8E0A-A245091BA4E5}" destId="{E10FDD3D-B8BD-CA49-8D7F-4C4653A0EBCE}" srcOrd="0" destOrd="0" parTransId="{6564CF6B-A09C-6046-8779-37A9541231D1}" sibTransId="{2D306CA6-B1FF-7D43-9E9F-D860121B6287}"/>
    <dgm:cxn modelId="{BE3F3A1F-8051-964B-B465-C9211B3BD9F3}" type="presOf" srcId="{FB672518-3C40-4572-8FFF-6A857F3892D5}" destId="{58DDE084-3B73-6F4D-9D77-579B12FBC8F4}" srcOrd="0" destOrd="0" presId="urn:microsoft.com/office/officeart/2016/7/layout/RepeatingBendingProcessNew"/>
    <dgm:cxn modelId="{AAE2E42C-8021-894A-AB94-3ABDB376CF3D}" type="presOf" srcId="{483FDEB0-995E-4153-AAC0-7A4409984BEF}" destId="{6527533F-53E6-3A47-8718-8D4A34C4CFCF}" srcOrd="1" destOrd="0" presId="urn:microsoft.com/office/officeart/2016/7/layout/RepeatingBendingProcessNew"/>
    <dgm:cxn modelId="{0785514C-6AF0-E546-BD91-B7975DCFAC4A}" type="presOf" srcId="{C9612821-BAE8-4752-85F0-61619D702B56}" destId="{049CC7F0-CBDA-3249-A7B6-994F150F01C7}" srcOrd="0" destOrd="0" presId="urn:microsoft.com/office/officeart/2016/7/layout/RepeatingBendingProcessNew"/>
    <dgm:cxn modelId="{B8A1754D-08A3-DE4C-AB5D-046E4893984C}" type="presOf" srcId="{639C3F0D-E40A-4471-82C7-3C82F84FF5B3}" destId="{B406EF5A-4ECF-DC4E-B4E9-CC409A93A2A2}" srcOrd="1" destOrd="0" presId="urn:microsoft.com/office/officeart/2016/7/layout/RepeatingBendingProcessNew"/>
    <dgm:cxn modelId="{1C929B4D-3FBD-CE4B-ADF2-0FABA4E965A5}" type="presOf" srcId="{CEC1197D-0B6E-4C8A-B167-17A2D08296BE}" destId="{4A4283CC-03FE-3747-B0FA-4DF78530384F}" srcOrd="0" destOrd="0" presId="urn:microsoft.com/office/officeart/2016/7/layout/RepeatingBendingProcessNew"/>
    <dgm:cxn modelId="{C4FBFC6E-3B2A-304E-AD5D-D99C027B630C}" type="presOf" srcId="{B554D65B-B224-46C3-B7E1-30B99948F708}" destId="{211188DD-EEF2-FB4A-9305-BA6AFCAF6FB1}" srcOrd="0" destOrd="0" presId="urn:microsoft.com/office/officeart/2016/7/layout/RepeatingBendingProcessNew"/>
    <dgm:cxn modelId="{E1B8CB72-364D-5C44-A3DA-EB688C773322}" type="presOf" srcId="{FD47FB15-F3DE-4F24-8E0A-A245091BA4E5}" destId="{6C361005-D58B-6B4C-B7C3-4575BFCD9B78}" srcOrd="0" destOrd="0" presId="urn:microsoft.com/office/officeart/2016/7/layout/RepeatingBendingProcessNew"/>
    <dgm:cxn modelId="{2230AC59-A00A-420F-9C7F-556362DFAF8B}" srcId="{FD47FB15-F3DE-4F24-8E0A-A245091BA4E5}" destId="{B554D65B-B224-46C3-B7E1-30B99948F708}" srcOrd="3" destOrd="0" parTransId="{8953AFC4-3E14-400B-A2D0-B5FFC8D04133}" sibTransId="{639C3F0D-E40A-4471-82C7-3C82F84FF5B3}"/>
    <dgm:cxn modelId="{56A0E05A-0CA5-DB4B-95A1-478F6DF00A35}" type="presOf" srcId="{90D39601-BC45-CB4A-B1D1-C6A1AE4D84D8}" destId="{877DAA78-F2B9-994B-A6C5-F1B427C34A27}" srcOrd="0" destOrd="0" presId="urn:microsoft.com/office/officeart/2016/7/layout/RepeatingBendingProcessNew"/>
    <dgm:cxn modelId="{FC07C47E-D937-0A4D-B780-5E72EED24977}" type="presOf" srcId="{483FDEB0-995E-4153-AAC0-7A4409984BEF}" destId="{6BA02DF1-A032-3F40-ADF9-77F796A924D0}" srcOrd="0" destOrd="0" presId="urn:microsoft.com/office/officeart/2016/7/layout/RepeatingBendingProcessNew"/>
    <dgm:cxn modelId="{6E4D839D-7F91-4D0D-B99C-C8347C78E69A}" srcId="{FD47FB15-F3DE-4F24-8E0A-A245091BA4E5}" destId="{FB672518-3C40-4572-8FFF-6A857F3892D5}" srcOrd="4" destOrd="0" parTransId="{5BDBED49-1E1B-4523-88F1-F8BA73623FCC}" sibTransId="{483FDEB0-995E-4153-AAC0-7A4409984BEF}"/>
    <dgm:cxn modelId="{83088EB1-E8A2-B149-B06B-B4E0B494A076}" type="presOf" srcId="{530C5542-C91D-47D3-9291-56C520CE336E}" destId="{7784BC8C-27C9-924A-B34D-5977C9F3B613}" srcOrd="0" destOrd="0" presId="urn:microsoft.com/office/officeart/2016/7/layout/RepeatingBendingProcessNew"/>
    <dgm:cxn modelId="{88CD16B8-C868-0F41-915D-AC2B766D2B25}" type="presOf" srcId="{2D306CA6-B1FF-7D43-9E9F-D860121B6287}" destId="{6495936F-38D6-084C-85E5-E466D2D8C684}" srcOrd="1" destOrd="0" presId="urn:microsoft.com/office/officeart/2016/7/layout/RepeatingBendingProcessNew"/>
    <dgm:cxn modelId="{465F88B9-616F-8D46-9BE1-7FB0596DAAF1}" srcId="{FD47FB15-F3DE-4F24-8E0A-A245091BA4E5}" destId="{90D39601-BC45-CB4A-B1D1-C6A1AE4D84D8}" srcOrd="5" destOrd="0" parTransId="{117A6502-C13E-EE46-8B96-599623582394}" sibTransId="{6822588B-B116-CE44-9A09-6CCDC79598E3}"/>
    <dgm:cxn modelId="{25BF56DE-E4D1-1D44-861B-79816939D20A}" type="presOf" srcId="{E10FDD3D-B8BD-CA49-8D7F-4C4653A0EBCE}" destId="{97493A82-B983-D943-8BE4-7FDE9DB02B0A}" srcOrd="0" destOrd="0" presId="urn:microsoft.com/office/officeart/2016/7/layout/RepeatingBendingProcessNew"/>
    <dgm:cxn modelId="{1C180FF7-ACA9-478C-A66C-9EC5DD60F3CE}" srcId="{FD47FB15-F3DE-4F24-8E0A-A245091BA4E5}" destId="{C9612821-BAE8-4752-85F0-61619D702B56}" srcOrd="2" destOrd="0" parTransId="{804F10AA-4D61-4A2A-880C-D3AEAE2FD9EB}" sibTransId="{6352395D-2CFF-45B5-8FF7-BCED9237E175}"/>
    <dgm:cxn modelId="{E067EFFE-FF3B-8146-84F9-567020BFF6D3}" type="presOf" srcId="{6352395D-2CFF-45B5-8FF7-BCED9237E175}" destId="{6A82B266-B7F8-0343-A0C9-9C4AFC7F6FE8}" srcOrd="0" destOrd="0" presId="urn:microsoft.com/office/officeart/2016/7/layout/RepeatingBendingProcessNew"/>
    <dgm:cxn modelId="{A58D2472-32ED-7648-B31F-27E5A157AA93}" type="presParOf" srcId="{6C361005-D58B-6B4C-B7C3-4575BFCD9B78}" destId="{97493A82-B983-D943-8BE4-7FDE9DB02B0A}" srcOrd="0" destOrd="0" presId="urn:microsoft.com/office/officeart/2016/7/layout/RepeatingBendingProcessNew"/>
    <dgm:cxn modelId="{25A86CAF-30ED-8F49-96C9-63DD4DA1B032}" type="presParOf" srcId="{6C361005-D58B-6B4C-B7C3-4575BFCD9B78}" destId="{678BFD7E-946B-F745-A71E-22BF5CA90A63}" srcOrd="1" destOrd="0" presId="urn:microsoft.com/office/officeart/2016/7/layout/RepeatingBendingProcessNew"/>
    <dgm:cxn modelId="{9F39BBE0-A988-284E-8997-D2B8BD6E0D70}" type="presParOf" srcId="{678BFD7E-946B-F745-A71E-22BF5CA90A63}" destId="{6495936F-38D6-084C-85E5-E466D2D8C684}" srcOrd="0" destOrd="0" presId="urn:microsoft.com/office/officeart/2016/7/layout/RepeatingBendingProcessNew"/>
    <dgm:cxn modelId="{A751A13F-FEBB-1F4D-89A9-EF5A13059BC0}" type="presParOf" srcId="{6C361005-D58B-6B4C-B7C3-4575BFCD9B78}" destId="{7784BC8C-27C9-924A-B34D-5977C9F3B613}" srcOrd="2" destOrd="0" presId="urn:microsoft.com/office/officeart/2016/7/layout/RepeatingBendingProcessNew"/>
    <dgm:cxn modelId="{E6304847-B0F0-DE4C-A8CD-E026D2A36F52}" type="presParOf" srcId="{6C361005-D58B-6B4C-B7C3-4575BFCD9B78}" destId="{4A4283CC-03FE-3747-B0FA-4DF78530384F}" srcOrd="3" destOrd="0" presId="urn:microsoft.com/office/officeart/2016/7/layout/RepeatingBendingProcessNew"/>
    <dgm:cxn modelId="{9EF71F3A-0888-FA4F-8D00-B3BA664ABD3A}" type="presParOf" srcId="{4A4283CC-03FE-3747-B0FA-4DF78530384F}" destId="{B05109D6-DDBD-444E-870B-A971AC564892}" srcOrd="0" destOrd="0" presId="urn:microsoft.com/office/officeart/2016/7/layout/RepeatingBendingProcessNew"/>
    <dgm:cxn modelId="{DDB72013-76CB-594D-8352-D782CE34B824}" type="presParOf" srcId="{6C361005-D58B-6B4C-B7C3-4575BFCD9B78}" destId="{049CC7F0-CBDA-3249-A7B6-994F150F01C7}" srcOrd="4" destOrd="0" presId="urn:microsoft.com/office/officeart/2016/7/layout/RepeatingBendingProcessNew"/>
    <dgm:cxn modelId="{7E7BCC1A-09D5-F84D-85B7-7EC3D65799F5}" type="presParOf" srcId="{6C361005-D58B-6B4C-B7C3-4575BFCD9B78}" destId="{6A82B266-B7F8-0343-A0C9-9C4AFC7F6FE8}" srcOrd="5" destOrd="0" presId="urn:microsoft.com/office/officeart/2016/7/layout/RepeatingBendingProcessNew"/>
    <dgm:cxn modelId="{64B509BD-CAB4-1B42-AEF0-A1A2F97E6DB9}" type="presParOf" srcId="{6A82B266-B7F8-0343-A0C9-9C4AFC7F6FE8}" destId="{5244E34A-0AB9-134D-8C4E-93054B3133A0}" srcOrd="0" destOrd="0" presId="urn:microsoft.com/office/officeart/2016/7/layout/RepeatingBendingProcessNew"/>
    <dgm:cxn modelId="{E7DB2C16-B069-6B44-A1B8-02ECCB959989}" type="presParOf" srcId="{6C361005-D58B-6B4C-B7C3-4575BFCD9B78}" destId="{211188DD-EEF2-FB4A-9305-BA6AFCAF6FB1}" srcOrd="6" destOrd="0" presId="urn:microsoft.com/office/officeart/2016/7/layout/RepeatingBendingProcessNew"/>
    <dgm:cxn modelId="{72A34378-0FE9-7742-A816-643DD1991B16}" type="presParOf" srcId="{6C361005-D58B-6B4C-B7C3-4575BFCD9B78}" destId="{9853D137-36BE-2247-A612-BB61B33AF528}" srcOrd="7" destOrd="0" presId="urn:microsoft.com/office/officeart/2016/7/layout/RepeatingBendingProcessNew"/>
    <dgm:cxn modelId="{B2B1E979-B5B5-6C47-8E99-3355BA54DE58}" type="presParOf" srcId="{9853D137-36BE-2247-A612-BB61B33AF528}" destId="{B406EF5A-4ECF-DC4E-B4E9-CC409A93A2A2}" srcOrd="0" destOrd="0" presId="urn:microsoft.com/office/officeart/2016/7/layout/RepeatingBendingProcessNew"/>
    <dgm:cxn modelId="{37F750B6-D967-8E43-BB68-34EF070FA1FC}" type="presParOf" srcId="{6C361005-D58B-6B4C-B7C3-4575BFCD9B78}" destId="{58DDE084-3B73-6F4D-9D77-579B12FBC8F4}" srcOrd="8" destOrd="0" presId="urn:microsoft.com/office/officeart/2016/7/layout/RepeatingBendingProcessNew"/>
    <dgm:cxn modelId="{58E0EAB1-E31D-6743-AC6B-5B23E5246C6D}" type="presParOf" srcId="{6C361005-D58B-6B4C-B7C3-4575BFCD9B78}" destId="{6BA02DF1-A032-3F40-ADF9-77F796A924D0}" srcOrd="9" destOrd="0" presId="urn:microsoft.com/office/officeart/2016/7/layout/RepeatingBendingProcessNew"/>
    <dgm:cxn modelId="{A59E9359-B4C1-004D-A397-489927D173F2}" type="presParOf" srcId="{6BA02DF1-A032-3F40-ADF9-77F796A924D0}" destId="{6527533F-53E6-3A47-8718-8D4A34C4CFCF}" srcOrd="0" destOrd="0" presId="urn:microsoft.com/office/officeart/2016/7/layout/RepeatingBendingProcessNew"/>
    <dgm:cxn modelId="{890D5809-1E98-1748-8885-4D0271E8EEB0}" type="presParOf" srcId="{6C361005-D58B-6B4C-B7C3-4575BFCD9B78}" destId="{877DAA78-F2B9-994B-A6C5-F1B427C34A27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EABF37-A08A-C14B-97C3-E7FD5E9CDE35}" type="doc">
      <dgm:prSet loTypeId="urn:microsoft.com/office/officeart/2008/layout/AlternatingHexagons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1B7A832-A194-824A-A610-521136D32557}">
      <dgm:prSet phldrT="[Text]"/>
      <dgm:spPr/>
      <dgm:t>
        <a:bodyPr/>
        <a:lstStyle/>
        <a:p>
          <a:r>
            <a:rPr lang="en-GB"/>
            <a:t>Pension sharing orders</a:t>
          </a:r>
        </a:p>
      </dgm:t>
    </dgm:pt>
    <dgm:pt modelId="{C321DA2A-26B7-8A45-8C71-794C24B5ACB9}" type="sibTrans" cxnId="{188B854A-7B85-514F-940D-4DEE8C593457}">
      <dgm:prSet/>
      <dgm:spPr/>
      <dgm:t>
        <a:bodyPr/>
        <a:lstStyle/>
        <a:p>
          <a:r>
            <a:rPr lang="en-GB"/>
            <a:t>Property adjustment orders</a:t>
          </a:r>
        </a:p>
      </dgm:t>
    </dgm:pt>
    <dgm:pt modelId="{FBF79070-2BEE-E14B-A66D-B28716231D62}" type="parTrans" cxnId="{188B854A-7B85-514F-940D-4DEE8C593457}">
      <dgm:prSet/>
      <dgm:spPr/>
      <dgm:t>
        <a:bodyPr/>
        <a:lstStyle/>
        <a:p>
          <a:endParaRPr lang="en-GB"/>
        </a:p>
      </dgm:t>
    </dgm:pt>
    <dgm:pt modelId="{7450F460-8036-1E42-A9B5-2E0CC62F47F6}">
      <dgm:prSet phldrT="[Text]"/>
      <dgm:spPr/>
      <dgm:t>
        <a:bodyPr/>
        <a:lstStyle/>
        <a:p>
          <a:r>
            <a:rPr lang="en-GB"/>
            <a:t>Lump sum payments</a:t>
          </a:r>
        </a:p>
      </dgm:t>
    </dgm:pt>
    <dgm:pt modelId="{508AC69A-05A5-9745-86F7-A86B462F7F1B}" type="sibTrans" cxnId="{15309456-9AAB-DD44-A17B-26C66628237C}">
      <dgm:prSet/>
      <dgm:spPr/>
      <dgm:t>
        <a:bodyPr/>
        <a:lstStyle/>
        <a:p>
          <a:r>
            <a:rPr lang="en-GB"/>
            <a:t>Maintenance (only in limited circumstances)</a:t>
          </a:r>
        </a:p>
      </dgm:t>
    </dgm:pt>
    <dgm:pt modelId="{F87F8CCA-2CB5-CC42-BD2C-90307177A05F}" type="parTrans" cxnId="{15309456-9AAB-DD44-A17B-26C66628237C}">
      <dgm:prSet/>
      <dgm:spPr/>
      <dgm:t>
        <a:bodyPr/>
        <a:lstStyle/>
        <a:p>
          <a:endParaRPr lang="en-GB"/>
        </a:p>
      </dgm:t>
    </dgm:pt>
    <dgm:pt modelId="{8C6134A7-B25F-084F-94F4-00FBE55DDD82}" type="pres">
      <dgm:prSet presAssocID="{9DEABF37-A08A-C14B-97C3-E7FD5E9CDE35}" presName="Name0" presStyleCnt="0">
        <dgm:presLayoutVars>
          <dgm:chMax/>
          <dgm:chPref/>
          <dgm:dir/>
          <dgm:animLvl val="lvl"/>
        </dgm:presLayoutVars>
      </dgm:prSet>
      <dgm:spPr/>
    </dgm:pt>
    <dgm:pt modelId="{50C3F900-0F4D-1D40-ADCC-9F3B8A386B9D}" type="pres">
      <dgm:prSet presAssocID="{31B7A832-A194-824A-A610-521136D32557}" presName="composite" presStyleCnt="0"/>
      <dgm:spPr/>
    </dgm:pt>
    <dgm:pt modelId="{116E5276-77FA-8848-8AD9-DA50B3C7952D}" type="pres">
      <dgm:prSet presAssocID="{31B7A832-A194-824A-A610-521136D32557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62C7806F-08AE-3B48-8895-55C5755F69E2}" type="pres">
      <dgm:prSet presAssocID="{31B7A832-A194-824A-A610-521136D32557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749DD8CA-3C36-CA43-A31F-15FBA3194955}" type="pres">
      <dgm:prSet presAssocID="{31B7A832-A194-824A-A610-521136D32557}" presName="BalanceSpacing" presStyleCnt="0"/>
      <dgm:spPr/>
    </dgm:pt>
    <dgm:pt modelId="{3593C130-7853-4A4A-A48A-0ADD50FD2A45}" type="pres">
      <dgm:prSet presAssocID="{31B7A832-A194-824A-A610-521136D32557}" presName="BalanceSpacing1" presStyleCnt="0"/>
      <dgm:spPr/>
    </dgm:pt>
    <dgm:pt modelId="{5F31652D-FDAA-074F-B28B-6B3B225D9BDF}" type="pres">
      <dgm:prSet presAssocID="{C321DA2A-26B7-8A45-8C71-794C24B5ACB9}" presName="Accent1Text" presStyleLbl="node1" presStyleIdx="1" presStyleCnt="4"/>
      <dgm:spPr/>
    </dgm:pt>
    <dgm:pt modelId="{A91D7BDD-4246-9240-AC9E-0D992DF5E852}" type="pres">
      <dgm:prSet presAssocID="{C321DA2A-26B7-8A45-8C71-794C24B5ACB9}" presName="spaceBetweenRectangles" presStyleCnt="0"/>
      <dgm:spPr/>
    </dgm:pt>
    <dgm:pt modelId="{AF1E7014-C92A-3F42-A7FD-71B94E753968}" type="pres">
      <dgm:prSet presAssocID="{7450F460-8036-1E42-A9B5-2E0CC62F47F6}" presName="composite" presStyleCnt="0"/>
      <dgm:spPr/>
    </dgm:pt>
    <dgm:pt modelId="{A46A3BE6-6885-3549-81D6-E2660AE4099C}" type="pres">
      <dgm:prSet presAssocID="{7450F460-8036-1E42-A9B5-2E0CC62F47F6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A1D4784D-A617-CE44-834D-B2C6BF869559}" type="pres">
      <dgm:prSet presAssocID="{7450F460-8036-1E42-A9B5-2E0CC62F47F6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747AFC9-E42C-9148-AA41-14F57983F009}" type="pres">
      <dgm:prSet presAssocID="{7450F460-8036-1E42-A9B5-2E0CC62F47F6}" presName="BalanceSpacing" presStyleCnt="0"/>
      <dgm:spPr/>
    </dgm:pt>
    <dgm:pt modelId="{1E9DC74B-0423-D849-B899-D2C6ADFE4306}" type="pres">
      <dgm:prSet presAssocID="{7450F460-8036-1E42-A9B5-2E0CC62F47F6}" presName="BalanceSpacing1" presStyleCnt="0"/>
      <dgm:spPr/>
    </dgm:pt>
    <dgm:pt modelId="{589FA22C-9157-144A-8356-F529C907E21E}" type="pres">
      <dgm:prSet presAssocID="{508AC69A-05A5-9745-86F7-A86B462F7F1B}" presName="Accent1Text" presStyleLbl="node1" presStyleIdx="3" presStyleCnt="4"/>
      <dgm:spPr/>
    </dgm:pt>
  </dgm:ptLst>
  <dgm:cxnLst>
    <dgm:cxn modelId="{48EF2D21-16F2-4243-8877-AC4734297EB0}" type="presOf" srcId="{508AC69A-05A5-9745-86F7-A86B462F7F1B}" destId="{589FA22C-9157-144A-8356-F529C907E21E}" srcOrd="0" destOrd="0" presId="urn:microsoft.com/office/officeart/2008/layout/AlternatingHexagons"/>
    <dgm:cxn modelId="{988F9B38-38AD-944B-A10E-1073AAB2423A}" type="presOf" srcId="{9DEABF37-A08A-C14B-97C3-E7FD5E9CDE35}" destId="{8C6134A7-B25F-084F-94F4-00FBE55DDD82}" srcOrd="0" destOrd="0" presId="urn:microsoft.com/office/officeart/2008/layout/AlternatingHexagons"/>
    <dgm:cxn modelId="{34FF4664-6495-9845-A471-CCE9844A51A5}" type="presOf" srcId="{7450F460-8036-1E42-A9B5-2E0CC62F47F6}" destId="{A46A3BE6-6885-3549-81D6-E2660AE4099C}" srcOrd="0" destOrd="0" presId="urn:microsoft.com/office/officeart/2008/layout/AlternatingHexagons"/>
    <dgm:cxn modelId="{188B854A-7B85-514F-940D-4DEE8C593457}" srcId="{9DEABF37-A08A-C14B-97C3-E7FD5E9CDE35}" destId="{31B7A832-A194-824A-A610-521136D32557}" srcOrd="0" destOrd="0" parTransId="{FBF79070-2BEE-E14B-A66D-B28716231D62}" sibTransId="{C321DA2A-26B7-8A45-8C71-794C24B5ACB9}"/>
    <dgm:cxn modelId="{D123086E-84D1-BF41-A55A-BF3358D865B5}" type="presOf" srcId="{C321DA2A-26B7-8A45-8C71-794C24B5ACB9}" destId="{5F31652D-FDAA-074F-B28B-6B3B225D9BDF}" srcOrd="0" destOrd="0" presId="urn:microsoft.com/office/officeart/2008/layout/AlternatingHexagons"/>
    <dgm:cxn modelId="{15309456-9AAB-DD44-A17B-26C66628237C}" srcId="{9DEABF37-A08A-C14B-97C3-E7FD5E9CDE35}" destId="{7450F460-8036-1E42-A9B5-2E0CC62F47F6}" srcOrd="1" destOrd="0" parTransId="{F87F8CCA-2CB5-CC42-BD2C-90307177A05F}" sibTransId="{508AC69A-05A5-9745-86F7-A86B462F7F1B}"/>
    <dgm:cxn modelId="{73975696-F5C7-6C41-A1CC-3F3E7035ED7A}" type="presOf" srcId="{31B7A832-A194-824A-A610-521136D32557}" destId="{116E5276-77FA-8848-8AD9-DA50B3C7952D}" srcOrd="0" destOrd="0" presId="urn:microsoft.com/office/officeart/2008/layout/AlternatingHexagons"/>
    <dgm:cxn modelId="{D7C4E5CB-B5D8-9240-AB72-B2E28D473243}" type="presParOf" srcId="{8C6134A7-B25F-084F-94F4-00FBE55DDD82}" destId="{50C3F900-0F4D-1D40-ADCC-9F3B8A386B9D}" srcOrd="0" destOrd="0" presId="urn:microsoft.com/office/officeart/2008/layout/AlternatingHexagons"/>
    <dgm:cxn modelId="{D963B6EB-93E1-864F-8794-DC990E9BC4C2}" type="presParOf" srcId="{50C3F900-0F4D-1D40-ADCC-9F3B8A386B9D}" destId="{116E5276-77FA-8848-8AD9-DA50B3C7952D}" srcOrd="0" destOrd="0" presId="urn:microsoft.com/office/officeart/2008/layout/AlternatingHexagons"/>
    <dgm:cxn modelId="{DEC10386-BAEA-3746-B2C5-7F027FB79A0A}" type="presParOf" srcId="{50C3F900-0F4D-1D40-ADCC-9F3B8A386B9D}" destId="{62C7806F-08AE-3B48-8895-55C5755F69E2}" srcOrd="1" destOrd="0" presId="urn:microsoft.com/office/officeart/2008/layout/AlternatingHexagons"/>
    <dgm:cxn modelId="{4B204C83-B5BA-3D4A-B929-464EFA11717F}" type="presParOf" srcId="{50C3F900-0F4D-1D40-ADCC-9F3B8A386B9D}" destId="{749DD8CA-3C36-CA43-A31F-15FBA3194955}" srcOrd="2" destOrd="0" presId="urn:microsoft.com/office/officeart/2008/layout/AlternatingHexagons"/>
    <dgm:cxn modelId="{19E71E2C-BD23-7A44-8E2F-AEAB4B1CF4C2}" type="presParOf" srcId="{50C3F900-0F4D-1D40-ADCC-9F3B8A386B9D}" destId="{3593C130-7853-4A4A-A48A-0ADD50FD2A45}" srcOrd="3" destOrd="0" presId="urn:microsoft.com/office/officeart/2008/layout/AlternatingHexagons"/>
    <dgm:cxn modelId="{3B8912F1-CDD2-6045-94AD-33CBF8C018CE}" type="presParOf" srcId="{50C3F900-0F4D-1D40-ADCC-9F3B8A386B9D}" destId="{5F31652D-FDAA-074F-B28B-6B3B225D9BDF}" srcOrd="4" destOrd="0" presId="urn:microsoft.com/office/officeart/2008/layout/AlternatingHexagons"/>
    <dgm:cxn modelId="{03433F36-4998-F245-A4F0-8454DECBFC48}" type="presParOf" srcId="{8C6134A7-B25F-084F-94F4-00FBE55DDD82}" destId="{A91D7BDD-4246-9240-AC9E-0D992DF5E852}" srcOrd="1" destOrd="0" presId="urn:microsoft.com/office/officeart/2008/layout/AlternatingHexagons"/>
    <dgm:cxn modelId="{6B20FAF1-14D9-774C-B49E-D4847F7BBA55}" type="presParOf" srcId="{8C6134A7-B25F-084F-94F4-00FBE55DDD82}" destId="{AF1E7014-C92A-3F42-A7FD-71B94E753968}" srcOrd="2" destOrd="0" presId="urn:microsoft.com/office/officeart/2008/layout/AlternatingHexagons"/>
    <dgm:cxn modelId="{1876444C-C1A1-704C-A1DB-EFFAF8C50C31}" type="presParOf" srcId="{AF1E7014-C92A-3F42-A7FD-71B94E753968}" destId="{A46A3BE6-6885-3549-81D6-E2660AE4099C}" srcOrd="0" destOrd="0" presId="urn:microsoft.com/office/officeart/2008/layout/AlternatingHexagons"/>
    <dgm:cxn modelId="{D144034C-4D7A-7042-AAB1-06C311E27421}" type="presParOf" srcId="{AF1E7014-C92A-3F42-A7FD-71B94E753968}" destId="{A1D4784D-A617-CE44-834D-B2C6BF869559}" srcOrd="1" destOrd="0" presId="urn:microsoft.com/office/officeart/2008/layout/AlternatingHexagons"/>
    <dgm:cxn modelId="{7ABE466C-939D-C740-8334-067FE9B47F72}" type="presParOf" srcId="{AF1E7014-C92A-3F42-A7FD-71B94E753968}" destId="{D747AFC9-E42C-9148-AA41-14F57983F009}" srcOrd="2" destOrd="0" presId="urn:microsoft.com/office/officeart/2008/layout/AlternatingHexagons"/>
    <dgm:cxn modelId="{DEF5D5A4-06CA-5045-892E-E86FE28EBD84}" type="presParOf" srcId="{AF1E7014-C92A-3F42-A7FD-71B94E753968}" destId="{1E9DC74B-0423-D849-B899-D2C6ADFE4306}" srcOrd="3" destOrd="0" presId="urn:microsoft.com/office/officeart/2008/layout/AlternatingHexagons"/>
    <dgm:cxn modelId="{C05C79C3-6EF0-1946-9A62-9C0B3A5F1955}" type="presParOf" srcId="{AF1E7014-C92A-3F42-A7FD-71B94E753968}" destId="{589FA22C-9157-144A-8356-F529C907E21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73D1A0-94D9-4B77-8C02-3AF96188DC8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66645E9-76A7-474C-B3AB-6C68FFBFEDD5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Clarity around the definition of needs</a:t>
          </a:r>
          <a:endParaRPr lang="en-GB"/>
        </a:p>
      </dgm:t>
    </dgm:pt>
    <dgm:pt modelId="{D27B1C22-09F3-4FE1-97D4-3B152E8AA331}" type="parTrans" cxnId="{92150BB8-4780-438F-B384-B90BA9357172}">
      <dgm:prSet/>
      <dgm:spPr/>
      <dgm:t>
        <a:bodyPr/>
        <a:lstStyle/>
        <a:p>
          <a:endParaRPr lang="en-GB"/>
        </a:p>
      </dgm:t>
    </dgm:pt>
    <dgm:pt modelId="{B3DEB524-7148-4271-B434-9847A08825CD}" type="sibTrans" cxnId="{92150BB8-4780-438F-B384-B90BA9357172}">
      <dgm:prSet/>
      <dgm:spPr/>
      <dgm:t>
        <a:bodyPr/>
        <a:lstStyle/>
        <a:p>
          <a:endParaRPr lang="en-GB"/>
        </a:p>
      </dgm:t>
    </dgm:pt>
    <dgm:pt modelId="{68CFA453-EF05-4B9D-A428-41A5B04F1A1B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 Meaning of matrimonial property</a:t>
          </a:r>
          <a:endParaRPr lang="en-GB"/>
        </a:p>
      </dgm:t>
    </dgm:pt>
    <dgm:pt modelId="{332FCAEC-113D-4178-8C27-148582DD3CAA}" type="parTrans" cxnId="{1ACB26C4-B45C-48DA-A0D6-602B867CB196}">
      <dgm:prSet/>
      <dgm:spPr/>
      <dgm:t>
        <a:bodyPr/>
        <a:lstStyle/>
        <a:p>
          <a:endParaRPr lang="en-GB"/>
        </a:p>
      </dgm:t>
    </dgm:pt>
    <dgm:pt modelId="{451ED5D5-FFFC-4AE0-9155-88D74EBB7525}" type="sibTrans" cxnId="{1ACB26C4-B45C-48DA-A0D6-602B867CB196}">
      <dgm:prSet/>
      <dgm:spPr/>
      <dgm:t>
        <a:bodyPr/>
        <a:lstStyle/>
        <a:p>
          <a:endParaRPr lang="en-GB"/>
        </a:p>
      </dgm:t>
    </dgm:pt>
    <dgm:pt modelId="{E51A2ACE-D0E9-41D2-9C3A-E30DABC6D7FD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Meaning of non-matrimonial property</a:t>
          </a:r>
          <a:endParaRPr lang="en-GB"/>
        </a:p>
      </dgm:t>
    </dgm:pt>
    <dgm:pt modelId="{56F6292E-A0B1-4C85-8F2D-045D9C9CDBD9}" type="parTrans" cxnId="{67E097A1-9FA5-4F47-977E-A28C509832E3}">
      <dgm:prSet/>
      <dgm:spPr/>
      <dgm:t>
        <a:bodyPr/>
        <a:lstStyle/>
        <a:p>
          <a:endParaRPr lang="en-GB"/>
        </a:p>
      </dgm:t>
    </dgm:pt>
    <dgm:pt modelId="{24DC1CE9-E6CC-4BD2-A847-952E6DF3808C}" type="sibTrans" cxnId="{67E097A1-9FA5-4F47-977E-A28C509832E3}">
      <dgm:prSet/>
      <dgm:spPr/>
      <dgm:t>
        <a:bodyPr/>
        <a:lstStyle/>
        <a:p>
          <a:endParaRPr lang="en-GB"/>
        </a:p>
      </dgm:t>
    </dgm:pt>
    <dgm:pt modelId="{C7BAECFE-C70C-4C62-AFE0-ECD94C985283}">
      <dgm:prSet phldrT="[Text]" phldr="0"/>
      <dgm:spPr/>
      <dgm:t>
        <a:bodyPr/>
        <a:lstStyle/>
        <a:p>
          <a:r>
            <a:rPr lang="en-GB" err="1">
              <a:latin typeface="Tw Cen MT Condensed" panose="020B0606020104020203"/>
            </a:rPr>
            <a:t>Matrimonialisation</a:t>
          </a:r>
          <a:r>
            <a:rPr lang="en-GB">
              <a:latin typeface="Tw Cen MT Condensed" panose="020B0606020104020203"/>
            </a:rPr>
            <a:t>?</a:t>
          </a:r>
          <a:endParaRPr lang="en-GB"/>
        </a:p>
      </dgm:t>
    </dgm:pt>
    <dgm:pt modelId="{C427F27C-8A42-4F8B-9A99-B2882637C9FE}" type="parTrans" cxnId="{5AEBDA08-575C-47DA-A03F-ABE6107D6052}">
      <dgm:prSet/>
      <dgm:spPr/>
      <dgm:t>
        <a:bodyPr/>
        <a:lstStyle/>
        <a:p>
          <a:endParaRPr lang="en-GB"/>
        </a:p>
      </dgm:t>
    </dgm:pt>
    <dgm:pt modelId="{312BE447-5C0E-4871-9514-6C5422E5994A}" type="sibTrans" cxnId="{5AEBDA08-575C-47DA-A03F-ABE6107D6052}">
      <dgm:prSet/>
      <dgm:spPr/>
      <dgm:t>
        <a:bodyPr/>
        <a:lstStyle/>
        <a:p>
          <a:endParaRPr lang="en-GB"/>
        </a:p>
      </dgm:t>
    </dgm:pt>
    <dgm:pt modelId="{2ED2A5AD-96A9-431C-A224-A210AC5C6A9B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Enforcement of nuptial agreements</a:t>
          </a:r>
          <a:endParaRPr lang="en-GB"/>
        </a:p>
      </dgm:t>
    </dgm:pt>
    <dgm:pt modelId="{AA4C9B2F-508D-410C-8310-94E9AAE5D381}" type="parTrans" cxnId="{E7165C39-4EC1-46FA-A390-4C4B3A640CDE}">
      <dgm:prSet/>
      <dgm:spPr/>
      <dgm:t>
        <a:bodyPr/>
        <a:lstStyle/>
        <a:p>
          <a:endParaRPr lang="en-GB"/>
        </a:p>
      </dgm:t>
    </dgm:pt>
    <dgm:pt modelId="{120581A9-6569-4AC2-B210-77C09E260F75}" type="sibTrans" cxnId="{E7165C39-4EC1-46FA-A390-4C4B3A640CDE}">
      <dgm:prSet/>
      <dgm:spPr/>
      <dgm:t>
        <a:bodyPr/>
        <a:lstStyle/>
        <a:p>
          <a:endParaRPr lang="en-GB"/>
        </a:p>
      </dgm:t>
    </dgm:pt>
    <dgm:pt modelId="{ADB09DA0-F98A-454D-B67B-74D4318C7EAE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 Re-enforcing the conduct case law</a:t>
          </a:r>
          <a:endParaRPr lang="en-GB"/>
        </a:p>
      </dgm:t>
    </dgm:pt>
    <dgm:pt modelId="{E68D7198-D7B0-48EA-8650-8B97427A8603}" type="parTrans" cxnId="{323548CC-6CD6-44DE-84D2-ACAF1C8FC4E8}">
      <dgm:prSet/>
      <dgm:spPr/>
      <dgm:t>
        <a:bodyPr/>
        <a:lstStyle/>
        <a:p>
          <a:endParaRPr lang="en-GB"/>
        </a:p>
      </dgm:t>
    </dgm:pt>
    <dgm:pt modelId="{4089BE8B-F5D1-47AF-B933-85C1EB3ABCAD}" type="sibTrans" cxnId="{323548CC-6CD6-44DE-84D2-ACAF1C8FC4E8}">
      <dgm:prSet/>
      <dgm:spPr/>
      <dgm:t>
        <a:bodyPr/>
        <a:lstStyle/>
        <a:p>
          <a:endParaRPr lang="en-GB"/>
        </a:p>
      </dgm:t>
    </dgm:pt>
    <dgm:pt modelId="{4A1CF2C0-D0FF-4610-8FE2-E9BF9EF0166B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Introducing legislation providing for the status of nuptial agreements?</a:t>
          </a:r>
          <a:endParaRPr lang="en-GB"/>
        </a:p>
      </dgm:t>
    </dgm:pt>
    <dgm:pt modelId="{1A2F38F9-7BF6-4150-BA92-DC60262262C7}" type="parTrans" cxnId="{1FBBEE1F-8068-4CF1-AB23-0967C568A853}">
      <dgm:prSet/>
      <dgm:spPr/>
      <dgm:t>
        <a:bodyPr/>
        <a:lstStyle/>
        <a:p>
          <a:endParaRPr lang="en-GB"/>
        </a:p>
      </dgm:t>
    </dgm:pt>
    <dgm:pt modelId="{92FE4273-ED62-47B3-82DA-38DFDBDBA913}" type="sibTrans" cxnId="{1FBBEE1F-8068-4CF1-AB23-0967C568A853}">
      <dgm:prSet/>
      <dgm:spPr/>
      <dgm:t>
        <a:bodyPr/>
        <a:lstStyle/>
        <a:p>
          <a:endParaRPr lang="en-GB"/>
        </a:p>
      </dgm:t>
    </dgm:pt>
    <dgm:pt modelId="{626D2197-A013-4A2B-A72F-0DCEDBB11EC7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White papers x2</a:t>
          </a:r>
        </a:p>
      </dgm:t>
    </dgm:pt>
    <dgm:pt modelId="{2A440E60-45CF-4AF1-9BA5-D2B0799DCF59}" type="parTrans" cxnId="{BFB35B5B-2683-43C1-BDE6-F8272180F0CD}">
      <dgm:prSet/>
      <dgm:spPr/>
    </dgm:pt>
    <dgm:pt modelId="{0695789E-D649-4086-9DB7-D46D747D4D17}" type="sibTrans" cxnId="{BFB35B5B-2683-43C1-BDE6-F8272180F0CD}">
      <dgm:prSet/>
      <dgm:spPr/>
    </dgm:pt>
    <dgm:pt modelId="{0BDE1DE1-D77F-4089-87F4-24623377A7ED}">
      <dgm:prSet phldrT="[Text]" phldr="0"/>
      <dgm:spPr/>
      <dgm:t>
        <a:bodyPr/>
        <a:lstStyle/>
        <a:p>
          <a:pPr rtl="0"/>
          <a:r>
            <a:rPr lang="en-GB">
              <a:latin typeface="Tw Cen MT Condensed" panose="020B0606020104020203"/>
            </a:rPr>
            <a:t>Green paper</a:t>
          </a:r>
        </a:p>
      </dgm:t>
    </dgm:pt>
    <dgm:pt modelId="{FD8F3F30-D95C-409C-817F-C320A0D4609C}" type="parTrans" cxnId="{42427F02-0025-48D9-B53C-040F1D0D3138}">
      <dgm:prSet/>
      <dgm:spPr/>
    </dgm:pt>
    <dgm:pt modelId="{D321C45A-203C-4315-9332-B9DDF4CD2C6F}" type="sibTrans" cxnId="{42427F02-0025-48D9-B53C-040F1D0D3138}">
      <dgm:prSet/>
      <dgm:spPr/>
    </dgm:pt>
    <dgm:pt modelId="{83B415E1-55FC-40D5-B77E-935243BE358A}">
      <dgm:prSet phldrT="[Text]" phldr="0"/>
      <dgm:spPr/>
      <dgm:t>
        <a:bodyPr/>
        <a:lstStyle/>
        <a:p>
          <a:r>
            <a:rPr lang="en-GB">
              <a:latin typeface="Tw Cen MT Condensed" panose="020B0606020104020203"/>
            </a:rPr>
            <a:t>Radmacher?</a:t>
          </a:r>
        </a:p>
      </dgm:t>
    </dgm:pt>
    <dgm:pt modelId="{DCBD7C25-F6B7-4D7C-ADB3-9AAC54FAB6F4}" type="parTrans" cxnId="{8F39C0FA-9CBB-4B8A-AB5E-5D226D334667}">
      <dgm:prSet/>
      <dgm:spPr/>
    </dgm:pt>
    <dgm:pt modelId="{1474BB89-6F1D-4760-BEFD-C6810A995229}" type="sibTrans" cxnId="{8F39C0FA-9CBB-4B8A-AB5E-5D226D334667}">
      <dgm:prSet/>
      <dgm:spPr/>
    </dgm:pt>
    <dgm:pt modelId="{148F9A80-DB88-40BC-AC8F-F1DBB9732578}" type="pres">
      <dgm:prSet presAssocID="{3173D1A0-94D9-4B77-8C02-3AF96188DC8B}" presName="theList" presStyleCnt="0">
        <dgm:presLayoutVars>
          <dgm:dir/>
          <dgm:animLvl val="lvl"/>
          <dgm:resizeHandles val="exact"/>
        </dgm:presLayoutVars>
      </dgm:prSet>
      <dgm:spPr/>
    </dgm:pt>
    <dgm:pt modelId="{B81B62A0-F4B0-4191-86B7-0FB54C19C9A8}" type="pres">
      <dgm:prSet presAssocID="{266645E9-76A7-474C-B3AB-6C68FFBFEDD5}" presName="compNode" presStyleCnt="0"/>
      <dgm:spPr/>
    </dgm:pt>
    <dgm:pt modelId="{B66F5E91-5CD2-41BC-B6C1-118C982E4DFD}" type="pres">
      <dgm:prSet presAssocID="{266645E9-76A7-474C-B3AB-6C68FFBFEDD5}" presName="aNode" presStyleLbl="bgShp" presStyleIdx="0" presStyleCnt="2"/>
      <dgm:spPr/>
    </dgm:pt>
    <dgm:pt modelId="{6587B53A-2F81-4C89-9342-21906E746A48}" type="pres">
      <dgm:prSet presAssocID="{266645E9-76A7-474C-B3AB-6C68FFBFEDD5}" presName="textNode" presStyleLbl="bgShp" presStyleIdx="0" presStyleCnt="2"/>
      <dgm:spPr/>
    </dgm:pt>
    <dgm:pt modelId="{C892F210-B44B-433C-AB25-033374609FE3}" type="pres">
      <dgm:prSet presAssocID="{266645E9-76A7-474C-B3AB-6C68FFBFEDD5}" presName="compChildNode" presStyleCnt="0"/>
      <dgm:spPr/>
    </dgm:pt>
    <dgm:pt modelId="{E3D24CBC-AFFA-4F99-861C-8A58C3FBFF59}" type="pres">
      <dgm:prSet presAssocID="{266645E9-76A7-474C-B3AB-6C68FFBFEDD5}" presName="theInnerList" presStyleCnt="0"/>
      <dgm:spPr/>
    </dgm:pt>
    <dgm:pt modelId="{19956880-CE5C-4409-A75E-1ED180C980C6}" type="pres">
      <dgm:prSet presAssocID="{68CFA453-EF05-4B9D-A428-41A5B04F1A1B}" presName="childNode" presStyleLbl="node1" presStyleIdx="0" presStyleCnt="8">
        <dgm:presLayoutVars>
          <dgm:bulletEnabled val="1"/>
        </dgm:presLayoutVars>
      </dgm:prSet>
      <dgm:spPr/>
    </dgm:pt>
    <dgm:pt modelId="{1B7584AC-6011-4CB6-B77E-C21556BE6B8C}" type="pres">
      <dgm:prSet presAssocID="{68CFA453-EF05-4B9D-A428-41A5B04F1A1B}" presName="aSpace2" presStyleCnt="0"/>
      <dgm:spPr/>
    </dgm:pt>
    <dgm:pt modelId="{82703518-27CD-4A2B-8AD6-94297FADD39C}" type="pres">
      <dgm:prSet presAssocID="{E51A2ACE-D0E9-41D2-9C3A-E30DABC6D7FD}" presName="childNode" presStyleLbl="node1" presStyleIdx="1" presStyleCnt="8">
        <dgm:presLayoutVars>
          <dgm:bulletEnabled val="1"/>
        </dgm:presLayoutVars>
      </dgm:prSet>
      <dgm:spPr/>
    </dgm:pt>
    <dgm:pt modelId="{DA169BD4-8B27-459B-8411-6C3E077A67B1}" type="pres">
      <dgm:prSet presAssocID="{E51A2ACE-D0E9-41D2-9C3A-E30DABC6D7FD}" presName="aSpace2" presStyleCnt="0"/>
      <dgm:spPr/>
    </dgm:pt>
    <dgm:pt modelId="{8C39EF8C-F462-49E5-B857-30A247D039D2}" type="pres">
      <dgm:prSet presAssocID="{C7BAECFE-C70C-4C62-AFE0-ECD94C985283}" presName="childNode" presStyleLbl="node1" presStyleIdx="2" presStyleCnt="8">
        <dgm:presLayoutVars>
          <dgm:bulletEnabled val="1"/>
        </dgm:presLayoutVars>
      </dgm:prSet>
      <dgm:spPr/>
    </dgm:pt>
    <dgm:pt modelId="{FFB80176-4DEB-428B-955C-2404F9772D2B}" type="pres">
      <dgm:prSet presAssocID="{266645E9-76A7-474C-B3AB-6C68FFBFEDD5}" presName="aSpace" presStyleCnt="0"/>
      <dgm:spPr/>
    </dgm:pt>
    <dgm:pt modelId="{B600233D-E505-4B3C-BEE3-21476CF11F17}" type="pres">
      <dgm:prSet presAssocID="{2ED2A5AD-96A9-431C-A224-A210AC5C6A9B}" presName="compNode" presStyleCnt="0"/>
      <dgm:spPr/>
    </dgm:pt>
    <dgm:pt modelId="{CF69DFF7-A802-435B-B5A6-A336EEFDB274}" type="pres">
      <dgm:prSet presAssocID="{2ED2A5AD-96A9-431C-A224-A210AC5C6A9B}" presName="aNode" presStyleLbl="bgShp" presStyleIdx="1" presStyleCnt="2"/>
      <dgm:spPr/>
    </dgm:pt>
    <dgm:pt modelId="{284039C2-E035-4BE7-BF38-C50D5189B4E1}" type="pres">
      <dgm:prSet presAssocID="{2ED2A5AD-96A9-431C-A224-A210AC5C6A9B}" presName="textNode" presStyleLbl="bgShp" presStyleIdx="1" presStyleCnt="2"/>
      <dgm:spPr/>
    </dgm:pt>
    <dgm:pt modelId="{D9B41ED0-F518-4E7D-B41B-CD579AB7D876}" type="pres">
      <dgm:prSet presAssocID="{2ED2A5AD-96A9-431C-A224-A210AC5C6A9B}" presName="compChildNode" presStyleCnt="0"/>
      <dgm:spPr/>
    </dgm:pt>
    <dgm:pt modelId="{BF10A582-C223-490D-98DE-27183AA63003}" type="pres">
      <dgm:prSet presAssocID="{2ED2A5AD-96A9-431C-A224-A210AC5C6A9B}" presName="theInnerList" presStyleCnt="0"/>
      <dgm:spPr/>
    </dgm:pt>
    <dgm:pt modelId="{C1A8A28B-4233-4C1C-AD5B-EBA5D0C01323}" type="pres">
      <dgm:prSet presAssocID="{ADB09DA0-F98A-454D-B67B-74D4318C7EAE}" presName="childNode" presStyleLbl="node1" presStyleIdx="3" presStyleCnt="8">
        <dgm:presLayoutVars>
          <dgm:bulletEnabled val="1"/>
        </dgm:presLayoutVars>
      </dgm:prSet>
      <dgm:spPr/>
    </dgm:pt>
    <dgm:pt modelId="{4922651F-057B-44A1-B68B-3977A9040943}" type="pres">
      <dgm:prSet presAssocID="{ADB09DA0-F98A-454D-B67B-74D4318C7EAE}" presName="aSpace2" presStyleCnt="0"/>
      <dgm:spPr/>
    </dgm:pt>
    <dgm:pt modelId="{6558602C-FEA9-4626-9972-F0ED1649B3F3}" type="pres">
      <dgm:prSet presAssocID="{4A1CF2C0-D0FF-4610-8FE2-E9BF9EF0166B}" presName="childNode" presStyleLbl="node1" presStyleIdx="4" presStyleCnt="8">
        <dgm:presLayoutVars>
          <dgm:bulletEnabled val="1"/>
        </dgm:presLayoutVars>
      </dgm:prSet>
      <dgm:spPr/>
    </dgm:pt>
    <dgm:pt modelId="{3FE7D077-4E9D-4E37-9797-8431E32A5215}" type="pres">
      <dgm:prSet presAssocID="{4A1CF2C0-D0FF-4610-8FE2-E9BF9EF0166B}" presName="aSpace2" presStyleCnt="0"/>
      <dgm:spPr/>
    </dgm:pt>
    <dgm:pt modelId="{B23FADB1-6CFF-4A91-AA8C-37E0E08A1DC8}" type="pres">
      <dgm:prSet presAssocID="{626D2197-A013-4A2B-A72F-0DCEDBB11EC7}" presName="childNode" presStyleLbl="node1" presStyleIdx="5" presStyleCnt="8">
        <dgm:presLayoutVars>
          <dgm:bulletEnabled val="1"/>
        </dgm:presLayoutVars>
      </dgm:prSet>
      <dgm:spPr/>
    </dgm:pt>
    <dgm:pt modelId="{31DFEBE0-1B8A-4C02-9DE7-C91292014C18}" type="pres">
      <dgm:prSet presAssocID="{626D2197-A013-4A2B-A72F-0DCEDBB11EC7}" presName="aSpace2" presStyleCnt="0"/>
      <dgm:spPr/>
    </dgm:pt>
    <dgm:pt modelId="{888EDF49-DAD2-4317-A8E8-A492DA35438B}" type="pres">
      <dgm:prSet presAssocID="{0BDE1DE1-D77F-4089-87F4-24623377A7ED}" presName="childNode" presStyleLbl="node1" presStyleIdx="6" presStyleCnt="8">
        <dgm:presLayoutVars>
          <dgm:bulletEnabled val="1"/>
        </dgm:presLayoutVars>
      </dgm:prSet>
      <dgm:spPr/>
    </dgm:pt>
    <dgm:pt modelId="{E6CE9A94-AA1E-4A93-8BA2-EAE9CB682EFC}" type="pres">
      <dgm:prSet presAssocID="{0BDE1DE1-D77F-4089-87F4-24623377A7ED}" presName="aSpace2" presStyleCnt="0"/>
      <dgm:spPr/>
    </dgm:pt>
    <dgm:pt modelId="{B498BAFE-3E12-419E-8670-37D977665888}" type="pres">
      <dgm:prSet presAssocID="{83B415E1-55FC-40D5-B77E-935243BE358A}" presName="childNode" presStyleLbl="node1" presStyleIdx="7" presStyleCnt="8">
        <dgm:presLayoutVars>
          <dgm:bulletEnabled val="1"/>
        </dgm:presLayoutVars>
      </dgm:prSet>
      <dgm:spPr/>
    </dgm:pt>
  </dgm:ptLst>
  <dgm:cxnLst>
    <dgm:cxn modelId="{42427F02-0025-48D9-B53C-040F1D0D3138}" srcId="{2ED2A5AD-96A9-431C-A224-A210AC5C6A9B}" destId="{0BDE1DE1-D77F-4089-87F4-24623377A7ED}" srcOrd="3" destOrd="0" parTransId="{FD8F3F30-D95C-409C-817F-C320A0D4609C}" sibTransId="{D321C45A-203C-4315-9332-B9DDF4CD2C6F}"/>
    <dgm:cxn modelId="{5AEBDA08-575C-47DA-A03F-ABE6107D6052}" srcId="{266645E9-76A7-474C-B3AB-6C68FFBFEDD5}" destId="{C7BAECFE-C70C-4C62-AFE0-ECD94C985283}" srcOrd="2" destOrd="0" parTransId="{C427F27C-8A42-4F8B-9A99-B2882637C9FE}" sibTransId="{312BE447-5C0E-4871-9514-6C5422E5994A}"/>
    <dgm:cxn modelId="{7ACB3918-3A91-49B5-8774-D15B0F683D2E}" type="presOf" srcId="{ADB09DA0-F98A-454D-B67B-74D4318C7EAE}" destId="{C1A8A28B-4233-4C1C-AD5B-EBA5D0C01323}" srcOrd="0" destOrd="0" presId="urn:microsoft.com/office/officeart/2005/8/layout/lProcess2"/>
    <dgm:cxn modelId="{1FBBEE1F-8068-4CF1-AB23-0967C568A853}" srcId="{2ED2A5AD-96A9-431C-A224-A210AC5C6A9B}" destId="{4A1CF2C0-D0FF-4610-8FE2-E9BF9EF0166B}" srcOrd="1" destOrd="0" parTransId="{1A2F38F9-7BF6-4150-BA92-DC60262262C7}" sibTransId="{92FE4273-ED62-47B3-82DA-38DFDBDBA913}"/>
    <dgm:cxn modelId="{E7165C39-4EC1-46FA-A390-4C4B3A640CDE}" srcId="{3173D1A0-94D9-4B77-8C02-3AF96188DC8B}" destId="{2ED2A5AD-96A9-431C-A224-A210AC5C6A9B}" srcOrd="1" destOrd="0" parTransId="{AA4C9B2F-508D-410C-8310-94E9AAE5D381}" sibTransId="{120581A9-6569-4AC2-B210-77C09E260F75}"/>
    <dgm:cxn modelId="{BFB35B5B-2683-43C1-BDE6-F8272180F0CD}" srcId="{2ED2A5AD-96A9-431C-A224-A210AC5C6A9B}" destId="{626D2197-A013-4A2B-A72F-0DCEDBB11EC7}" srcOrd="2" destOrd="0" parTransId="{2A440E60-45CF-4AF1-9BA5-D2B0799DCF59}" sibTransId="{0695789E-D649-4086-9DB7-D46D747D4D17}"/>
    <dgm:cxn modelId="{F24B2268-59F4-4174-B640-1082B6C02596}" type="presOf" srcId="{C7BAECFE-C70C-4C62-AFE0-ECD94C985283}" destId="{8C39EF8C-F462-49E5-B857-30A247D039D2}" srcOrd="0" destOrd="0" presId="urn:microsoft.com/office/officeart/2005/8/layout/lProcess2"/>
    <dgm:cxn modelId="{14740A6F-77E0-4D96-8B96-5465C5DFCC21}" type="presOf" srcId="{4A1CF2C0-D0FF-4610-8FE2-E9BF9EF0166B}" destId="{6558602C-FEA9-4626-9972-F0ED1649B3F3}" srcOrd="0" destOrd="0" presId="urn:microsoft.com/office/officeart/2005/8/layout/lProcess2"/>
    <dgm:cxn modelId="{5E59F257-B2E9-4A03-BB4E-00B532B4410E}" type="presOf" srcId="{E51A2ACE-D0E9-41D2-9C3A-E30DABC6D7FD}" destId="{82703518-27CD-4A2B-8AD6-94297FADD39C}" srcOrd="0" destOrd="0" presId="urn:microsoft.com/office/officeart/2005/8/layout/lProcess2"/>
    <dgm:cxn modelId="{BEEC687D-E05E-4278-A654-AD8378869AF7}" type="presOf" srcId="{2ED2A5AD-96A9-431C-A224-A210AC5C6A9B}" destId="{CF69DFF7-A802-435B-B5A6-A336EEFDB274}" srcOrd="0" destOrd="0" presId="urn:microsoft.com/office/officeart/2005/8/layout/lProcess2"/>
    <dgm:cxn modelId="{36CBF483-69F1-43AF-B346-73671FB72029}" type="presOf" srcId="{68CFA453-EF05-4B9D-A428-41A5B04F1A1B}" destId="{19956880-CE5C-4409-A75E-1ED180C980C6}" srcOrd="0" destOrd="0" presId="urn:microsoft.com/office/officeart/2005/8/layout/lProcess2"/>
    <dgm:cxn modelId="{8CCE4885-74D6-491E-9579-38C258FD3523}" type="presOf" srcId="{0BDE1DE1-D77F-4089-87F4-24623377A7ED}" destId="{888EDF49-DAD2-4317-A8E8-A492DA35438B}" srcOrd="0" destOrd="0" presId="urn:microsoft.com/office/officeart/2005/8/layout/lProcess2"/>
    <dgm:cxn modelId="{430DDE9B-4062-40FD-B592-6190B9AA24BE}" type="presOf" srcId="{266645E9-76A7-474C-B3AB-6C68FFBFEDD5}" destId="{6587B53A-2F81-4C89-9342-21906E746A48}" srcOrd="1" destOrd="0" presId="urn:microsoft.com/office/officeart/2005/8/layout/lProcess2"/>
    <dgm:cxn modelId="{67E097A1-9FA5-4F47-977E-A28C509832E3}" srcId="{266645E9-76A7-474C-B3AB-6C68FFBFEDD5}" destId="{E51A2ACE-D0E9-41D2-9C3A-E30DABC6D7FD}" srcOrd="1" destOrd="0" parTransId="{56F6292E-A0B1-4C85-8F2D-045D9C9CDBD9}" sibTransId="{24DC1CE9-E6CC-4BD2-A847-952E6DF3808C}"/>
    <dgm:cxn modelId="{4A0107A5-F244-4DA8-B6BF-708334338135}" type="presOf" srcId="{2ED2A5AD-96A9-431C-A224-A210AC5C6A9B}" destId="{284039C2-E035-4BE7-BF38-C50D5189B4E1}" srcOrd="1" destOrd="0" presId="urn:microsoft.com/office/officeart/2005/8/layout/lProcess2"/>
    <dgm:cxn modelId="{92150BB8-4780-438F-B384-B90BA9357172}" srcId="{3173D1A0-94D9-4B77-8C02-3AF96188DC8B}" destId="{266645E9-76A7-474C-B3AB-6C68FFBFEDD5}" srcOrd="0" destOrd="0" parTransId="{D27B1C22-09F3-4FE1-97D4-3B152E8AA331}" sibTransId="{B3DEB524-7148-4271-B434-9847A08825CD}"/>
    <dgm:cxn modelId="{1ACB26C4-B45C-48DA-A0D6-602B867CB196}" srcId="{266645E9-76A7-474C-B3AB-6C68FFBFEDD5}" destId="{68CFA453-EF05-4B9D-A428-41A5B04F1A1B}" srcOrd="0" destOrd="0" parTransId="{332FCAEC-113D-4178-8C27-148582DD3CAA}" sibTransId="{451ED5D5-FFFC-4AE0-9155-88D74EBB7525}"/>
    <dgm:cxn modelId="{323548CC-6CD6-44DE-84D2-ACAF1C8FC4E8}" srcId="{2ED2A5AD-96A9-431C-A224-A210AC5C6A9B}" destId="{ADB09DA0-F98A-454D-B67B-74D4318C7EAE}" srcOrd="0" destOrd="0" parTransId="{E68D7198-D7B0-48EA-8650-8B97427A8603}" sibTransId="{4089BE8B-F5D1-47AF-B933-85C1EB3ABCAD}"/>
    <dgm:cxn modelId="{69FEEFDE-739B-4145-95EF-A279FEECB5B7}" type="presOf" srcId="{266645E9-76A7-474C-B3AB-6C68FFBFEDD5}" destId="{B66F5E91-5CD2-41BC-B6C1-118C982E4DFD}" srcOrd="0" destOrd="0" presId="urn:microsoft.com/office/officeart/2005/8/layout/lProcess2"/>
    <dgm:cxn modelId="{7606E0F1-D95A-4724-AF83-5178B9DD1915}" type="presOf" srcId="{83B415E1-55FC-40D5-B77E-935243BE358A}" destId="{B498BAFE-3E12-419E-8670-37D977665888}" srcOrd="0" destOrd="0" presId="urn:microsoft.com/office/officeart/2005/8/layout/lProcess2"/>
    <dgm:cxn modelId="{B7BFFCF9-D03B-4EE1-8EC0-DB1776D6BCCF}" type="presOf" srcId="{3173D1A0-94D9-4B77-8C02-3AF96188DC8B}" destId="{148F9A80-DB88-40BC-AC8F-F1DBB9732578}" srcOrd="0" destOrd="0" presId="urn:microsoft.com/office/officeart/2005/8/layout/lProcess2"/>
    <dgm:cxn modelId="{8F39C0FA-9CBB-4B8A-AB5E-5D226D334667}" srcId="{2ED2A5AD-96A9-431C-A224-A210AC5C6A9B}" destId="{83B415E1-55FC-40D5-B77E-935243BE358A}" srcOrd="4" destOrd="0" parTransId="{DCBD7C25-F6B7-4D7C-ADB3-9AAC54FAB6F4}" sibTransId="{1474BB89-6F1D-4760-BEFD-C6810A995229}"/>
    <dgm:cxn modelId="{08B273FD-5714-4E64-B38A-C30594475A07}" type="presOf" srcId="{626D2197-A013-4A2B-A72F-0DCEDBB11EC7}" destId="{B23FADB1-6CFF-4A91-AA8C-37E0E08A1DC8}" srcOrd="0" destOrd="0" presId="urn:microsoft.com/office/officeart/2005/8/layout/lProcess2"/>
    <dgm:cxn modelId="{487B4D50-0DF0-4C1D-B3ED-68876E4EC359}" type="presParOf" srcId="{148F9A80-DB88-40BC-AC8F-F1DBB9732578}" destId="{B81B62A0-F4B0-4191-86B7-0FB54C19C9A8}" srcOrd="0" destOrd="0" presId="urn:microsoft.com/office/officeart/2005/8/layout/lProcess2"/>
    <dgm:cxn modelId="{D594BF2C-4452-4F19-9004-F51841B6600C}" type="presParOf" srcId="{B81B62A0-F4B0-4191-86B7-0FB54C19C9A8}" destId="{B66F5E91-5CD2-41BC-B6C1-118C982E4DFD}" srcOrd="0" destOrd="0" presId="urn:microsoft.com/office/officeart/2005/8/layout/lProcess2"/>
    <dgm:cxn modelId="{F570CE24-FA71-4A7E-86FF-0325BF88E24D}" type="presParOf" srcId="{B81B62A0-F4B0-4191-86B7-0FB54C19C9A8}" destId="{6587B53A-2F81-4C89-9342-21906E746A48}" srcOrd="1" destOrd="0" presId="urn:microsoft.com/office/officeart/2005/8/layout/lProcess2"/>
    <dgm:cxn modelId="{D275098E-4E22-46AC-91C8-69ADDBF9904A}" type="presParOf" srcId="{B81B62A0-F4B0-4191-86B7-0FB54C19C9A8}" destId="{C892F210-B44B-433C-AB25-033374609FE3}" srcOrd="2" destOrd="0" presId="urn:microsoft.com/office/officeart/2005/8/layout/lProcess2"/>
    <dgm:cxn modelId="{8DF1EEBE-5CD6-45B1-B5D0-A54BF6A98F87}" type="presParOf" srcId="{C892F210-B44B-433C-AB25-033374609FE3}" destId="{E3D24CBC-AFFA-4F99-861C-8A58C3FBFF59}" srcOrd="0" destOrd="0" presId="urn:microsoft.com/office/officeart/2005/8/layout/lProcess2"/>
    <dgm:cxn modelId="{A4B06195-9090-4560-AE98-D8BF0A48CADA}" type="presParOf" srcId="{E3D24CBC-AFFA-4F99-861C-8A58C3FBFF59}" destId="{19956880-CE5C-4409-A75E-1ED180C980C6}" srcOrd="0" destOrd="0" presId="urn:microsoft.com/office/officeart/2005/8/layout/lProcess2"/>
    <dgm:cxn modelId="{2CE67DC3-B5BD-498F-BBB0-40FBA22BA24D}" type="presParOf" srcId="{E3D24CBC-AFFA-4F99-861C-8A58C3FBFF59}" destId="{1B7584AC-6011-4CB6-B77E-C21556BE6B8C}" srcOrd="1" destOrd="0" presId="urn:microsoft.com/office/officeart/2005/8/layout/lProcess2"/>
    <dgm:cxn modelId="{855BA74A-DD56-4F5D-87DA-1FE5086E049C}" type="presParOf" srcId="{E3D24CBC-AFFA-4F99-861C-8A58C3FBFF59}" destId="{82703518-27CD-4A2B-8AD6-94297FADD39C}" srcOrd="2" destOrd="0" presId="urn:microsoft.com/office/officeart/2005/8/layout/lProcess2"/>
    <dgm:cxn modelId="{FAAAF112-5A20-4B9E-8A74-37C2208B3209}" type="presParOf" srcId="{E3D24CBC-AFFA-4F99-861C-8A58C3FBFF59}" destId="{DA169BD4-8B27-459B-8411-6C3E077A67B1}" srcOrd="3" destOrd="0" presId="urn:microsoft.com/office/officeart/2005/8/layout/lProcess2"/>
    <dgm:cxn modelId="{6467C751-B860-4903-81DB-C17903401195}" type="presParOf" srcId="{E3D24CBC-AFFA-4F99-861C-8A58C3FBFF59}" destId="{8C39EF8C-F462-49E5-B857-30A247D039D2}" srcOrd="4" destOrd="0" presId="urn:microsoft.com/office/officeart/2005/8/layout/lProcess2"/>
    <dgm:cxn modelId="{3BE8E738-BF16-4E6C-8D50-E95A5F10E5BA}" type="presParOf" srcId="{148F9A80-DB88-40BC-AC8F-F1DBB9732578}" destId="{FFB80176-4DEB-428B-955C-2404F9772D2B}" srcOrd="1" destOrd="0" presId="urn:microsoft.com/office/officeart/2005/8/layout/lProcess2"/>
    <dgm:cxn modelId="{5626F306-2F2D-4613-894A-5BC5F27E3B82}" type="presParOf" srcId="{148F9A80-DB88-40BC-AC8F-F1DBB9732578}" destId="{B600233D-E505-4B3C-BEE3-21476CF11F17}" srcOrd="2" destOrd="0" presId="urn:microsoft.com/office/officeart/2005/8/layout/lProcess2"/>
    <dgm:cxn modelId="{CBEF5D67-669B-43C8-A1A2-00214B2446D0}" type="presParOf" srcId="{B600233D-E505-4B3C-BEE3-21476CF11F17}" destId="{CF69DFF7-A802-435B-B5A6-A336EEFDB274}" srcOrd="0" destOrd="0" presId="urn:microsoft.com/office/officeart/2005/8/layout/lProcess2"/>
    <dgm:cxn modelId="{E9CAF3AF-0B87-4ACF-938D-C984C4C889B1}" type="presParOf" srcId="{B600233D-E505-4B3C-BEE3-21476CF11F17}" destId="{284039C2-E035-4BE7-BF38-C50D5189B4E1}" srcOrd="1" destOrd="0" presId="urn:microsoft.com/office/officeart/2005/8/layout/lProcess2"/>
    <dgm:cxn modelId="{2D20A8E7-C457-408B-B70A-C7A880B831FA}" type="presParOf" srcId="{B600233D-E505-4B3C-BEE3-21476CF11F17}" destId="{D9B41ED0-F518-4E7D-B41B-CD579AB7D876}" srcOrd="2" destOrd="0" presId="urn:microsoft.com/office/officeart/2005/8/layout/lProcess2"/>
    <dgm:cxn modelId="{194AD176-3C74-49E5-8E11-D07A116C5025}" type="presParOf" srcId="{D9B41ED0-F518-4E7D-B41B-CD579AB7D876}" destId="{BF10A582-C223-490D-98DE-27183AA63003}" srcOrd="0" destOrd="0" presId="urn:microsoft.com/office/officeart/2005/8/layout/lProcess2"/>
    <dgm:cxn modelId="{2F46C2CE-AE25-4BAF-A354-6FEE3C6C7C48}" type="presParOf" srcId="{BF10A582-C223-490D-98DE-27183AA63003}" destId="{C1A8A28B-4233-4C1C-AD5B-EBA5D0C01323}" srcOrd="0" destOrd="0" presId="urn:microsoft.com/office/officeart/2005/8/layout/lProcess2"/>
    <dgm:cxn modelId="{34AFF696-5937-47E2-8F3C-A0CE1352566C}" type="presParOf" srcId="{BF10A582-C223-490D-98DE-27183AA63003}" destId="{4922651F-057B-44A1-B68B-3977A9040943}" srcOrd="1" destOrd="0" presId="urn:microsoft.com/office/officeart/2005/8/layout/lProcess2"/>
    <dgm:cxn modelId="{24869F4A-472F-4963-8C9D-5DE026575055}" type="presParOf" srcId="{BF10A582-C223-490D-98DE-27183AA63003}" destId="{6558602C-FEA9-4626-9972-F0ED1649B3F3}" srcOrd="2" destOrd="0" presId="urn:microsoft.com/office/officeart/2005/8/layout/lProcess2"/>
    <dgm:cxn modelId="{719AAA61-4A46-43FD-8676-760125E71881}" type="presParOf" srcId="{BF10A582-C223-490D-98DE-27183AA63003}" destId="{3FE7D077-4E9D-4E37-9797-8431E32A5215}" srcOrd="3" destOrd="0" presId="urn:microsoft.com/office/officeart/2005/8/layout/lProcess2"/>
    <dgm:cxn modelId="{A2DE5EB3-9B0F-42E9-9721-8953EF574AEF}" type="presParOf" srcId="{BF10A582-C223-490D-98DE-27183AA63003}" destId="{B23FADB1-6CFF-4A91-AA8C-37E0E08A1DC8}" srcOrd="4" destOrd="0" presId="urn:microsoft.com/office/officeart/2005/8/layout/lProcess2"/>
    <dgm:cxn modelId="{6C068046-FF52-43C1-B9E6-CEE3009C20D4}" type="presParOf" srcId="{BF10A582-C223-490D-98DE-27183AA63003}" destId="{31DFEBE0-1B8A-4C02-9DE7-C91292014C18}" srcOrd="5" destOrd="0" presId="urn:microsoft.com/office/officeart/2005/8/layout/lProcess2"/>
    <dgm:cxn modelId="{2C0A829F-1FA9-4C55-AB19-1715E97CF3F2}" type="presParOf" srcId="{BF10A582-C223-490D-98DE-27183AA63003}" destId="{888EDF49-DAD2-4317-A8E8-A492DA35438B}" srcOrd="6" destOrd="0" presId="urn:microsoft.com/office/officeart/2005/8/layout/lProcess2"/>
    <dgm:cxn modelId="{14F99A8B-33BA-4497-A674-C0AAF3EE43B6}" type="presParOf" srcId="{BF10A582-C223-490D-98DE-27183AA63003}" destId="{E6CE9A94-AA1E-4A93-8BA2-EAE9CB682EFC}" srcOrd="7" destOrd="0" presId="urn:microsoft.com/office/officeart/2005/8/layout/lProcess2"/>
    <dgm:cxn modelId="{5B7A8363-8B28-431C-A15A-A6F61D01F571}" type="presParOf" srcId="{BF10A582-C223-490D-98DE-27183AA63003}" destId="{B498BAFE-3E12-419E-8670-37D977665888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F84AF9-A817-D148-8FF4-290C2A7C29A8}" type="doc">
      <dgm:prSet loTypeId="urn:microsoft.com/office/officeart/2008/layout/HexagonCluster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C2D3C40-126F-8546-A673-39A5C9F8DFE8}">
      <dgm:prSet phldrT="[Text]"/>
      <dgm:spPr/>
      <dgm:t>
        <a:bodyPr/>
        <a:lstStyle/>
        <a:p>
          <a:r>
            <a:rPr lang="en-GB"/>
            <a:t>What is the impact on those who intentionally cohabit to avoid financial claims?</a:t>
          </a:r>
        </a:p>
      </dgm:t>
    </dgm:pt>
    <dgm:pt modelId="{B03A69B6-2571-414D-B48A-D2F7B1D4C7CD}" type="parTrans" cxnId="{5BE44082-1B71-9F4E-A5CA-7E7D62802E28}">
      <dgm:prSet/>
      <dgm:spPr/>
      <dgm:t>
        <a:bodyPr/>
        <a:lstStyle/>
        <a:p>
          <a:endParaRPr lang="en-GB"/>
        </a:p>
      </dgm:t>
    </dgm:pt>
    <dgm:pt modelId="{4F4568AE-66DA-EC4C-B12E-DC97C5A8B737}" type="sibTrans" cxnId="{5BE44082-1B71-9F4E-A5CA-7E7D62802E28}">
      <dgm:prSet/>
      <dgm:spPr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A lit candle and a white flower"/>
        </a:ext>
      </dgm:extLst>
    </dgm:pt>
    <dgm:pt modelId="{3707AE53-B573-1446-AC71-92049EF950D2}">
      <dgm:prSet phldrT="[Text]"/>
      <dgm:spPr/>
      <dgm:t>
        <a:bodyPr/>
        <a:lstStyle/>
        <a:p>
          <a:r>
            <a:rPr lang="en-GB"/>
            <a:t>How will it interact with existing provisions?</a:t>
          </a:r>
        </a:p>
      </dgm:t>
    </dgm:pt>
    <dgm:pt modelId="{7CF25EE1-ADBE-194B-9896-02534B18A521}" type="parTrans" cxnId="{BC6523D6-C4F9-5A4A-A604-2E1B91FF6A07}">
      <dgm:prSet/>
      <dgm:spPr/>
      <dgm:t>
        <a:bodyPr/>
        <a:lstStyle/>
        <a:p>
          <a:endParaRPr lang="en-GB"/>
        </a:p>
      </dgm:t>
    </dgm:pt>
    <dgm:pt modelId="{705EA6B9-3CD0-2240-B7A4-3ADC8632B7FD}" type="sibTrans" cxnId="{BC6523D6-C4F9-5A4A-A604-2E1B91FF6A07}">
      <dgm:prSet/>
      <dgm:spPr>
        <a:blipFill>
          <a:blip xmlns:r="http://schemas.openxmlformats.org/officeDocument/2006/relationships" r:embed="rId2"/>
          <a:srcRect/>
          <a:stretch>
            <a:fillRect l="-15000" r="-15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A hand of two adults and a kid on top of each other"/>
        </a:ext>
      </dgm:extLst>
    </dgm:pt>
    <dgm:pt modelId="{1A25E83F-615C-2F4C-9CC8-05ABC401E6CB}">
      <dgm:prSet phldrT="[Text]"/>
      <dgm:spPr/>
      <dgm:t>
        <a:bodyPr/>
        <a:lstStyle/>
        <a:p>
          <a:r>
            <a:rPr lang="en-GB"/>
            <a:t>Need to define qualifying relationships carefully.</a:t>
          </a:r>
        </a:p>
      </dgm:t>
    </dgm:pt>
    <dgm:pt modelId="{8F90DF57-1761-8B48-A62B-9BD19025D942}" type="parTrans" cxnId="{2B437ED0-06B4-7A4E-A08B-E04176FCEAE2}">
      <dgm:prSet/>
      <dgm:spPr/>
      <dgm:t>
        <a:bodyPr/>
        <a:lstStyle/>
        <a:p>
          <a:endParaRPr lang="en-GB"/>
        </a:p>
      </dgm:t>
    </dgm:pt>
    <dgm:pt modelId="{924E3A6D-C17C-9740-9774-57EA5EE64CAE}" type="sibTrans" cxnId="{2B437ED0-06B4-7A4E-A08B-E04176FCEAE2}">
      <dgm:prSet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Couple"/>
        </a:ext>
      </dgm:extLst>
    </dgm:pt>
    <dgm:pt modelId="{14F4A5D8-485D-8D43-BDBB-8EF084FD493C}">
      <dgm:prSet phldrT="[Text]"/>
      <dgm:spPr/>
      <dgm:t>
        <a:bodyPr/>
        <a:lstStyle/>
        <a:p>
          <a:r>
            <a:rPr lang="en-GB"/>
            <a:t>What is the definition of needs?</a:t>
          </a:r>
        </a:p>
      </dgm:t>
    </dgm:pt>
    <dgm:pt modelId="{94061564-DB7C-3A43-9330-AF2CD2F23E38}" type="parTrans" cxnId="{84BD712E-0E3F-3848-8FB8-45948153244C}">
      <dgm:prSet/>
      <dgm:spPr/>
      <dgm:t>
        <a:bodyPr/>
        <a:lstStyle/>
        <a:p>
          <a:endParaRPr lang="en-GB"/>
        </a:p>
      </dgm:t>
    </dgm:pt>
    <dgm:pt modelId="{D188EBEA-0939-6F43-A1E1-7B5844AB0971}" type="sibTrans" cxnId="{84BD712E-0E3F-3848-8FB8-45948153244C}">
      <dgm:prSet/>
      <dgm:spPr>
        <a:blipFill>
          <a:blip xmlns:r="http://schemas.openxmlformats.org/officeDocument/2006/relationships" r:embed="rId4"/>
          <a:srcRect/>
          <a:stretch>
            <a:fillRect l="-14000" r="-14000"/>
          </a:stretch>
        </a:blipFill>
      </dgm:spPr>
      <dgm:t>
        <a:bodyPr/>
        <a:lstStyle/>
        <a:p>
          <a:endParaRPr lang="en-GB"/>
        </a:p>
      </dgm:t>
      <dgm:extLst>
        <a:ext uri="{E40237B7-FDA0-4F09-8148-C483321AD2D9}">
          <dgm14:cNvPr xmlns:dgm14="http://schemas.microsoft.com/office/drawing/2010/diagram" id="0" name="" descr="Hand holding teddy bear"/>
        </a:ext>
      </dgm:extLst>
    </dgm:pt>
    <dgm:pt modelId="{A753D758-12FF-3345-A893-D455E2D80D24}" type="pres">
      <dgm:prSet presAssocID="{B1F84AF9-A817-D148-8FF4-290C2A7C29A8}" presName="Name0" presStyleCnt="0">
        <dgm:presLayoutVars>
          <dgm:chMax val="21"/>
          <dgm:chPref val="21"/>
        </dgm:presLayoutVars>
      </dgm:prSet>
      <dgm:spPr/>
    </dgm:pt>
    <dgm:pt modelId="{9A693E82-BDB8-2C49-BC0A-131B8F8DDC98}" type="pres">
      <dgm:prSet presAssocID="{3C2D3C40-126F-8546-A673-39A5C9F8DFE8}" presName="text1" presStyleCnt="0"/>
      <dgm:spPr/>
    </dgm:pt>
    <dgm:pt modelId="{F09F9382-8D89-5241-82D8-647A33698F1F}" type="pres">
      <dgm:prSet presAssocID="{3C2D3C40-126F-8546-A673-39A5C9F8DFE8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7E511504-205A-0E41-8FB4-38F8A07094EB}" type="pres">
      <dgm:prSet presAssocID="{3C2D3C40-126F-8546-A673-39A5C9F8DFE8}" presName="textaccent1" presStyleCnt="0"/>
      <dgm:spPr/>
    </dgm:pt>
    <dgm:pt modelId="{DAEEF9CA-2CAD-DF46-B18F-06A8F4EA5A8B}" type="pres">
      <dgm:prSet presAssocID="{3C2D3C40-126F-8546-A673-39A5C9F8DFE8}" presName="accentRepeatNode" presStyleLbl="solidAlignAcc1" presStyleIdx="0" presStyleCnt="8"/>
      <dgm:spPr/>
    </dgm:pt>
    <dgm:pt modelId="{D448E630-9A8D-C94C-AEB5-E054D1C36134}" type="pres">
      <dgm:prSet presAssocID="{4F4568AE-66DA-EC4C-B12E-DC97C5A8B737}" presName="image1" presStyleCnt="0"/>
      <dgm:spPr/>
    </dgm:pt>
    <dgm:pt modelId="{C819E9D2-E05F-CB42-9FDC-77027B4F7EE9}" type="pres">
      <dgm:prSet presAssocID="{4F4568AE-66DA-EC4C-B12E-DC97C5A8B737}" presName="imageRepeatNode" presStyleLbl="alignAcc1" presStyleIdx="0" presStyleCnt="4"/>
      <dgm:spPr/>
    </dgm:pt>
    <dgm:pt modelId="{AE0CAC1E-6921-3D47-BB9A-3F67F9625AC5}" type="pres">
      <dgm:prSet presAssocID="{4F4568AE-66DA-EC4C-B12E-DC97C5A8B737}" presName="imageaccent1" presStyleCnt="0"/>
      <dgm:spPr/>
    </dgm:pt>
    <dgm:pt modelId="{DDE33CD7-9E29-2649-8714-433BD46F0F81}" type="pres">
      <dgm:prSet presAssocID="{4F4568AE-66DA-EC4C-B12E-DC97C5A8B737}" presName="accentRepeatNode" presStyleLbl="solidAlignAcc1" presStyleIdx="1" presStyleCnt="8"/>
      <dgm:spPr/>
    </dgm:pt>
    <dgm:pt modelId="{D6FBD054-23B7-514F-AB85-F53DEBFED111}" type="pres">
      <dgm:prSet presAssocID="{14F4A5D8-485D-8D43-BDBB-8EF084FD493C}" presName="text2" presStyleCnt="0"/>
      <dgm:spPr/>
    </dgm:pt>
    <dgm:pt modelId="{113360BB-3F20-E644-BC50-E47F737EB277}" type="pres">
      <dgm:prSet presAssocID="{14F4A5D8-485D-8D43-BDBB-8EF084FD493C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2BA7778-8B6B-394A-902C-CA084DE3D3F0}" type="pres">
      <dgm:prSet presAssocID="{14F4A5D8-485D-8D43-BDBB-8EF084FD493C}" presName="textaccent2" presStyleCnt="0"/>
      <dgm:spPr/>
    </dgm:pt>
    <dgm:pt modelId="{E07E5B14-52D4-A441-A92A-6BA1CB65EC0C}" type="pres">
      <dgm:prSet presAssocID="{14F4A5D8-485D-8D43-BDBB-8EF084FD493C}" presName="accentRepeatNode" presStyleLbl="solidAlignAcc1" presStyleIdx="2" presStyleCnt="8"/>
      <dgm:spPr/>
    </dgm:pt>
    <dgm:pt modelId="{CB7D4474-A0CC-D449-B62A-1C50D60BF9C1}" type="pres">
      <dgm:prSet presAssocID="{D188EBEA-0939-6F43-A1E1-7B5844AB0971}" presName="image2" presStyleCnt="0"/>
      <dgm:spPr/>
    </dgm:pt>
    <dgm:pt modelId="{5A19C7A5-5852-514D-8EDD-4F49D4E723DA}" type="pres">
      <dgm:prSet presAssocID="{D188EBEA-0939-6F43-A1E1-7B5844AB0971}" presName="imageRepeatNode" presStyleLbl="alignAcc1" presStyleIdx="1" presStyleCnt="4"/>
      <dgm:spPr/>
    </dgm:pt>
    <dgm:pt modelId="{A5E6359B-B165-F74E-84FA-BF017E41C385}" type="pres">
      <dgm:prSet presAssocID="{D188EBEA-0939-6F43-A1E1-7B5844AB0971}" presName="imageaccent2" presStyleCnt="0"/>
      <dgm:spPr/>
    </dgm:pt>
    <dgm:pt modelId="{FBE936F0-FA5A-A545-90A5-8B2C842AB85F}" type="pres">
      <dgm:prSet presAssocID="{D188EBEA-0939-6F43-A1E1-7B5844AB0971}" presName="accentRepeatNode" presStyleLbl="solidAlignAcc1" presStyleIdx="3" presStyleCnt="8"/>
      <dgm:spPr/>
    </dgm:pt>
    <dgm:pt modelId="{96247DAB-E664-5F43-888F-FE5C19825009}" type="pres">
      <dgm:prSet presAssocID="{3707AE53-B573-1446-AC71-92049EF950D2}" presName="text3" presStyleCnt="0"/>
      <dgm:spPr/>
    </dgm:pt>
    <dgm:pt modelId="{5269005C-17F5-7544-B8E5-F81455708095}" type="pres">
      <dgm:prSet presAssocID="{3707AE53-B573-1446-AC71-92049EF950D2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2AA873D0-8189-BC4D-B4A6-BBF07FE789CB}" type="pres">
      <dgm:prSet presAssocID="{3707AE53-B573-1446-AC71-92049EF950D2}" presName="textaccent3" presStyleCnt="0"/>
      <dgm:spPr/>
    </dgm:pt>
    <dgm:pt modelId="{63417852-13F5-4A41-A4AF-749D73D34A00}" type="pres">
      <dgm:prSet presAssocID="{3707AE53-B573-1446-AC71-92049EF950D2}" presName="accentRepeatNode" presStyleLbl="solidAlignAcc1" presStyleIdx="4" presStyleCnt="8"/>
      <dgm:spPr/>
    </dgm:pt>
    <dgm:pt modelId="{08CD0F94-F8BA-7C4B-B0A8-2D80B6B0E8FA}" type="pres">
      <dgm:prSet presAssocID="{705EA6B9-3CD0-2240-B7A4-3ADC8632B7FD}" presName="image3" presStyleCnt="0"/>
      <dgm:spPr/>
    </dgm:pt>
    <dgm:pt modelId="{EF572366-908F-A04C-9342-C05ED1737236}" type="pres">
      <dgm:prSet presAssocID="{705EA6B9-3CD0-2240-B7A4-3ADC8632B7FD}" presName="imageRepeatNode" presStyleLbl="alignAcc1" presStyleIdx="2" presStyleCnt="4"/>
      <dgm:spPr/>
    </dgm:pt>
    <dgm:pt modelId="{1E6B8C1A-BB06-A94E-B258-453643F7D610}" type="pres">
      <dgm:prSet presAssocID="{705EA6B9-3CD0-2240-B7A4-3ADC8632B7FD}" presName="imageaccent3" presStyleCnt="0"/>
      <dgm:spPr/>
    </dgm:pt>
    <dgm:pt modelId="{765CA185-2F3D-6A42-B7FD-50E8CC24E631}" type="pres">
      <dgm:prSet presAssocID="{705EA6B9-3CD0-2240-B7A4-3ADC8632B7FD}" presName="accentRepeatNode" presStyleLbl="solidAlignAcc1" presStyleIdx="5" presStyleCnt="8"/>
      <dgm:spPr/>
    </dgm:pt>
    <dgm:pt modelId="{AB6A34BC-15A5-9D41-A825-91B10B48D5B5}" type="pres">
      <dgm:prSet presAssocID="{1A25E83F-615C-2F4C-9CC8-05ABC401E6CB}" presName="text4" presStyleCnt="0"/>
      <dgm:spPr/>
    </dgm:pt>
    <dgm:pt modelId="{56E9E244-26F9-1841-90DF-70CF1FE24505}" type="pres">
      <dgm:prSet presAssocID="{1A25E83F-615C-2F4C-9CC8-05ABC401E6CB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4AA37F2-462F-EA41-B508-C6587713BF87}" type="pres">
      <dgm:prSet presAssocID="{1A25E83F-615C-2F4C-9CC8-05ABC401E6CB}" presName="textaccent4" presStyleCnt="0"/>
      <dgm:spPr/>
    </dgm:pt>
    <dgm:pt modelId="{EA983B8C-A827-EC46-8B6E-CFB7EF5CFD5F}" type="pres">
      <dgm:prSet presAssocID="{1A25E83F-615C-2F4C-9CC8-05ABC401E6CB}" presName="accentRepeatNode" presStyleLbl="solidAlignAcc1" presStyleIdx="6" presStyleCnt="8"/>
      <dgm:spPr/>
    </dgm:pt>
    <dgm:pt modelId="{86F990D1-298E-9041-9201-E55C6C9AB38B}" type="pres">
      <dgm:prSet presAssocID="{924E3A6D-C17C-9740-9774-57EA5EE64CAE}" presName="image4" presStyleCnt="0"/>
      <dgm:spPr/>
    </dgm:pt>
    <dgm:pt modelId="{7D84286A-E438-D941-8EE6-A52FD87D0191}" type="pres">
      <dgm:prSet presAssocID="{924E3A6D-C17C-9740-9774-57EA5EE64CAE}" presName="imageRepeatNode" presStyleLbl="alignAcc1" presStyleIdx="3" presStyleCnt="4"/>
      <dgm:spPr/>
    </dgm:pt>
    <dgm:pt modelId="{8DE7D5B6-2EA5-5640-9941-B31D5B82142E}" type="pres">
      <dgm:prSet presAssocID="{924E3A6D-C17C-9740-9774-57EA5EE64CAE}" presName="imageaccent4" presStyleCnt="0"/>
      <dgm:spPr/>
    </dgm:pt>
    <dgm:pt modelId="{A18D6AFB-4E43-A445-B509-27D856459A50}" type="pres">
      <dgm:prSet presAssocID="{924E3A6D-C17C-9740-9774-57EA5EE64CAE}" presName="accentRepeatNode" presStyleLbl="solidAlignAcc1" presStyleIdx="7" presStyleCnt="8"/>
      <dgm:spPr/>
    </dgm:pt>
  </dgm:ptLst>
  <dgm:cxnLst>
    <dgm:cxn modelId="{9C59B400-69C3-7247-91F6-B38AA46D1ADC}" type="presOf" srcId="{924E3A6D-C17C-9740-9774-57EA5EE64CAE}" destId="{7D84286A-E438-D941-8EE6-A52FD87D0191}" srcOrd="0" destOrd="0" presId="urn:microsoft.com/office/officeart/2008/layout/HexagonCluster"/>
    <dgm:cxn modelId="{21EF3C0A-A1A3-F246-8FD7-1F599C4EA092}" type="presOf" srcId="{14F4A5D8-485D-8D43-BDBB-8EF084FD493C}" destId="{113360BB-3F20-E644-BC50-E47F737EB277}" srcOrd="0" destOrd="0" presId="urn:microsoft.com/office/officeart/2008/layout/HexagonCluster"/>
    <dgm:cxn modelId="{045E0519-529F-F245-8357-5FB654A1B4B1}" type="presOf" srcId="{D188EBEA-0939-6F43-A1E1-7B5844AB0971}" destId="{5A19C7A5-5852-514D-8EDD-4F49D4E723DA}" srcOrd="0" destOrd="0" presId="urn:microsoft.com/office/officeart/2008/layout/HexagonCluster"/>
    <dgm:cxn modelId="{1EAF0B1B-2BC0-F141-8F9F-FF2598243E9F}" type="presOf" srcId="{705EA6B9-3CD0-2240-B7A4-3ADC8632B7FD}" destId="{EF572366-908F-A04C-9342-C05ED1737236}" srcOrd="0" destOrd="0" presId="urn:microsoft.com/office/officeart/2008/layout/HexagonCluster"/>
    <dgm:cxn modelId="{84BD712E-0E3F-3848-8FB8-45948153244C}" srcId="{B1F84AF9-A817-D148-8FF4-290C2A7C29A8}" destId="{14F4A5D8-485D-8D43-BDBB-8EF084FD493C}" srcOrd="1" destOrd="0" parTransId="{94061564-DB7C-3A43-9330-AF2CD2F23E38}" sibTransId="{D188EBEA-0939-6F43-A1E1-7B5844AB0971}"/>
    <dgm:cxn modelId="{994DE66F-EC86-8648-B2E2-400A7A2B76EF}" type="presOf" srcId="{B1F84AF9-A817-D148-8FF4-290C2A7C29A8}" destId="{A753D758-12FF-3345-A893-D455E2D80D24}" srcOrd="0" destOrd="0" presId="urn:microsoft.com/office/officeart/2008/layout/HexagonCluster"/>
    <dgm:cxn modelId="{5BE44082-1B71-9F4E-A5CA-7E7D62802E28}" srcId="{B1F84AF9-A817-D148-8FF4-290C2A7C29A8}" destId="{3C2D3C40-126F-8546-A673-39A5C9F8DFE8}" srcOrd="0" destOrd="0" parTransId="{B03A69B6-2571-414D-B48A-D2F7B1D4C7CD}" sibTransId="{4F4568AE-66DA-EC4C-B12E-DC97C5A8B737}"/>
    <dgm:cxn modelId="{7CE79593-CC43-0240-A93F-46D008721DCD}" type="presOf" srcId="{3C2D3C40-126F-8546-A673-39A5C9F8DFE8}" destId="{F09F9382-8D89-5241-82D8-647A33698F1F}" srcOrd="0" destOrd="0" presId="urn:microsoft.com/office/officeart/2008/layout/HexagonCluster"/>
    <dgm:cxn modelId="{C70CFDAF-F0C3-8B47-9440-D0B4950BEED9}" type="presOf" srcId="{1A25E83F-615C-2F4C-9CC8-05ABC401E6CB}" destId="{56E9E244-26F9-1841-90DF-70CF1FE24505}" srcOrd="0" destOrd="0" presId="urn:microsoft.com/office/officeart/2008/layout/HexagonCluster"/>
    <dgm:cxn modelId="{B5681AC4-EE4E-204E-8A9E-A2B5015AEB10}" type="presOf" srcId="{3707AE53-B573-1446-AC71-92049EF950D2}" destId="{5269005C-17F5-7544-B8E5-F81455708095}" srcOrd="0" destOrd="0" presId="urn:microsoft.com/office/officeart/2008/layout/HexagonCluster"/>
    <dgm:cxn modelId="{2B437ED0-06B4-7A4E-A08B-E04176FCEAE2}" srcId="{B1F84AF9-A817-D148-8FF4-290C2A7C29A8}" destId="{1A25E83F-615C-2F4C-9CC8-05ABC401E6CB}" srcOrd="3" destOrd="0" parTransId="{8F90DF57-1761-8B48-A62B-9BD19025D942}" sibTransId="{924E3A6D-C17C-9740-9774-57EA5EE64CAE}"/>
    <dgm:cxn modelId="{BC6523D6-C4F9-5A4A-A604-2E1B91FF6A07}" srcId="{B1F84AF9-A817-D148-8FF4-290C2A7C29A8}" destId="{3707AE53-B573-1446-AC71-92049EF950D2}" srcOrd="2" destOrd="0" parTransId="{7CF25EE1-ADBE-194B-9896-02534B18A521}" sibTransId="{705EA6B9-3CD0-2240-B7A4-3ADC8632B7FD}"/>
    <dgm:cxn modelId="{40A3DCFD-60E1-D54B-8D58-86F087942905}" type="presOf" srcId="{4F4568AE-66DA-EC4C-B12E-DC97C5A8B737}" destId="{C819E9D2-E05F-CB42-9FDC-77027B4F7EE9}" srcOrd="0" destOrd="0" presId="urn:microsoft.com/office/officeart/2008/layout/HexagonCluster"/>
    <dgm:cxn modelId="{20B86CE6-178E-2642-9746-5DB1AAE8DA82}" type="presParOf" srcId="{A753D758-12FF-3345-A893-D455E2D80D24}" destId="{9A693E82-BDB8-2C49-BC0A-131B8F8DDC98}" srcOrd="0" destOrd="0" presId="urn:microsoft.com/office/officeart/2008/layout/HexagonCluster"/>
    <dgm:cxn modelId="{A5AB3CF6-33D4-AF42-A488-28366738D94A}" type="presParOf" srcId="{9A693E82-BDB8-2C49-BC0A-131B8F8DDC98}" destId="{F09F9382-8D89-5241-82D8-647A33698F1F}" srcOrd="0" destOrd="0" presId="urn:microsoft.com/office/officeart/2008/layout/HexagonCluster"/>
    <dgm:cxn modelId="{5A9FABA3-813B-D14E-AE6E-74C8444DCD15}" type="presParOf" srcId="{A753D758-12FF-3345-A893-D455E2D80D24}" destId="{7E511504-205A-0E41-8FB4-38F8A07094EB}" srcOrd="1" destOrd="0" presId="urn:microsoft.com/office/officeart/2008/layout/HexagonCluster"/>
    <dgm:cxn modelId="{0E018A10-FD5F-6645-B2E2-B5A5028AB931}" type="presParOf" srcId="{7E511504-205A-0E41-8FB4-38F8A07094EB}" destId="{DAEEF9CA-2CAD-DF46-B18F-06A8F4EA5A8B}" srcOrd="0" destOrd="0" presId="urn:microsoft.com/office/officeart/2008/layout/HexagonCluster"/>
    <dgm:cxn modelId="{FEEF153B-50E6-DE4B-8D67-56B9FC98F24D}" type="presParOf" srcId="{A753D758-12FF-3345-A893-D455E2D80D24}" destId="{D448E630-9A8D-C94C-AEB5-E054D1C36134}" srcOrd="2" destOrd="0" presId="urn:microsoft.com/office/officeart/2008/layout/HexagonCluster"/>
    <dgm:cxn modelId="{A4819397-25DE-3C4A-B22E-1AED7C73DDA5}" type="presParOf" srcId="{D448E630-9A8D-C94C-AEB5-E054D1C36134}" destId="{C819E9D2-E05F-CB42-9FDC-77027B4F7EE9}" srcOrd="0" destOrd="0" presId="urn:microsoft.com/office/officeart/2008/layout/HexagonCluster"/>
    <dgm:cxn modelId="{6D6DDECA-11CE-ED45-8CD1-31A8D6457177}" type="presParOf" srcId="{A753D758-12FF-3345-A893-D455E2D80D24}" destId="{AE0CAC1E-6921-3D47-BB9A-3F67F9625AC5}" srcOrd="3" destOrd="0" presId="urn:microsoft.com/office/officeart/2008/layout/HexagonCluster"/>
    <dgm:cxn modelId="{5BBF57A0-2426-734E-BAED-575BA331EA16}" type="presParOf" srcId="{AE0CAC1E-6921-3D47-BB9A-3F67F9625AC5}" destId="{DDE33CD7-9E29-2649-8714-433BD46F0F81}" srcOrd="0" destOrd="0" presId="urn:microsoft.com/office/officeart/2008/layout/HexagonCluster"/>
    <dgm:cxn modelId="{D6CB2DE0-B3C0-4F46-B0A7-CBCA8748D782}" type="presParOf" srcId="{A753D758-12FF-3345-A893-D455E2D80D24}" destId="{D6FBD054-23B7-514F-AB85-F53DEBFED111}" srcOrd="4" destOrd="0" presId="urn:microsoft.com/office/officeart/2008/layout/HexagonCluster"/>
    <dgm:cxn modelId="{374747D5-2BFA-144F-BBBB-5F24DC94FAE5}" type="presParOf" srcId="{D6FBD054-23B7-514F-AB85-F53DEBFED111}" destId="{113360BB-3F20-E644-BC50-E47F737EB277}" srcOrd="0" destOrd="0" presId="urn:microsoft.com/office/officeart/2008/layout/HexagonCluster"/>
    <dgm:cxn modelId="{C8D0A59D-ED70-F942-829D-2826103351CF}" type="presParOf" srcId="{A753D758-12FF-3345-A893-D455E2D80D24}" destId="{B2BA7778-8B6B-394A-902C-CA084DE3D3F0}" srcOrd="5" destOrd="0" presId="urn:microsoft.com/office/officeart/2008/layout/HexagonCluster"/>
    <dgm:cxn modelId="{07866E3A-1045-6B48-8AE8-923792149C4E}" type="presParOf" srcId="{B2BA7778-8B6B-394A-902C-CA084DE3D3F0}" destId="{E07E5B14-52D4-A441-A92A-6BA1CB65EC0C}" srcOrd="0" destOrd="0" presId="urn:microsoft.com/office/officeart/2008/layout/HexagonCluster"/>
    <dgm:cxn modelId="{5727C609-EADF-DE45-90EC-077FA95B6982}" type="presParOf" srcId="{A753D758-12FF-3345-A893-D455E2D80D24}" destId="{CB7D4474-A0CC-D449-B62A-1C50D60BF9C1}" srcOrd="6" destOrd="0" presId="urn:microsoft.com/office/officeart/2008/layout/HexagonCluster"/>
    <dgm:cxn modelId="{839DE211-B5BA-6641-A47C-DAC19339F477}" type="presParOf" srcId="{CB7D4474-A0CC-D449-B62A-1C50D60BF9C1}" destId="{5A19C7A5-5852-514D-8EDD-4F49D4E723DA}" srcOrd="0" destOrd="0" presId="urn:microsoft.com/office/officeart/2008/layout/HexagonCluster"/>
    <dgm:cxn modelId="{18D55DA3-F429-A647-B3B0-7210B8C90996}" type="presParOf" srcId="{A753D758-12FF-3345-A893-D455E2D80D24}" destId="{A5E6359B-B165-F74E-84FA-BF017E41C385}" srcOrd="7" destOrd="0" presId="urn:microsoft.com/office/officeart/2008/layout/HexagonCluster"/>
    <dgm:cxn modelId="{F00A1BAB-4D0F-024A-91D7-8A1FBC947BC6}" type="presParOf" srcId="{A5E6359B-B165-F74E-84FA-BF017E41C385}" destId="{FBE936F0-FA5A-A545-90A5-8B2C842AB85F}" srcOrd="0" destOrd="0" presId="urn:microsoft.com/office/officeart/2008/layout/HexagonCluster"/>
    <dgm:cxn modelId="{9F1B4D72-3BCF-FA4C-A0C6-175ADB6F00FE}" type="presParOf" srcId="{A753D758-12FF-3345-A893-D455E2D80D24}" destId="{96247DAB-E664-5F43-888F-FE5C19825009}" srcOrd="8" destOrd="0" presId="urn:microsoft.com/office/officeart/2008/layout/HexagonCluster"/>
    <dgm:cxn modelId="{3B6AD8D3-31A8-5B41-866F-1D1B25B67BA1}" type="presParOf" srcId="{96247DAB-E664-5F43-888F-FE5C19825009}" destId="{5269005C-17F5-7544-B8E5-F81455708095}" srcOrd="0" destOrd="0" presId="urn:microsoft.com/office/officeart/2008/layout/HexagonCluster"/>
    <dgm:cxn modelId="{79CE1698-9861-9D42-9779-8BFD9035AE79}" type="presParOf" srcId="{A753D758-12FF-3345-A893-D455E2D80D24}" destId="{2AA873D0-8189-BC4D-B4A6-BBF07FE789CB}" srcOrd="9" destOrd="0" presId="urn:microsoft.com/office/officeart/2008/layout/HexagonCluster"/>
    <dgm:cxn modelId="{E218FCB3-1592-214B-B311-DEC62AB3FC7B}" type="presParOf" srcId="{2AA873D0-8189-BC4D-B4A6-BBF07FE789CB}" destId="{63417852-13F5-4A41-A4AF-749D73D34A00}" srcOrd="0" destOrd="0" presId="urn:microsoft.com/office/officeart/2008/layout/HexagonCluster"/>
    <dgm:cxn modelId="{086C8039-0B31-484F-9936-C8D32C4D8444}" type="presParOf" srcId="{A753D758-12FF-3345-A893-D455E2D80D24}" destId="{08CD0F94-F8BA-7C4B-B0A8-2D80B6B0E8FA}" srcOrd="10" destOrd="0" presId="urn:microsoft.com/office/officeart/2008/layout/HexagonCluster"/>
    <dgm:cxn modelId="{FE288C2B-D822-474A-A15E-3486CC5B13C3}" type="presParOf" srcId="{08CD0F94-F8BA-7C4B-B0A8-2D80B6B0E8FA}" destId="{EF572366-908F-A04C-9342-C05ED1737236}" srcOrd="0" destOrd="0" presId="urn:microsoft.com/office/officeart/2008/layout/HexagonCluster"/>
    <dgm:cxn modelId="{F41960FB-859E-0B43-846E-EF8DC2813A9D}" type="presParOf" srcId="{A753D758-12FF-3345-A893-D455E2D80D24}" destId="{1E6B8C1A-BB06-A94E-B258-453643F7D610}" srcOrd="11" destOrd="0" presId="urn:microsoft.com/office/officeart/2008/layout/HexagonCluster"/>
    <dgm:cxn modelId="{00514323-1965-D949-99B8-0E9E4B282FF7}" type="presParOf" srcId="{1E6B8C1A-BB06-A94E-B258-453643F7D610}" destId="{765CA185-2F3D-6A42-B7FD-50E8CC24E631}" srcOrd="0" destOrd="0" presId="urn:microsoft.com/office/officeart/2008/layout/HexagonCluster"/>
    <dgm:cxn modelId="{E46E44BB-BF68-F042-A698-CB8BAB5F52CF}" type="presParOf" srcId="{A753D758-12FF-3345-A893-D455E2D80D24}" destId="{AB6A34BC-15A5-9D41-A825-91B10B48D5B5}" srcOrd="12" destOrd="0" presId="urn:microsoft.com/office/officeart/2008/layout/HexagonCluster"/>
    <dgm:cxn modelId="{77A501C0-75E9-7243-A50C-6FA69091AC71}" type="presParOf" srcId="{AB6A34BC-15A5-9D41-A825-91B10B48D5B5}" destId="{56E9E244-26F9-1841-90DF-70CF1FE24505}" srcOrd="0" destOrd="0" presId="urn:microsoft.com/office/officeart/2008/layout/HexagonCluster"/>
    <dgm:cxn modelId="{90B8F3AC-1D85-E544-AE3F-A3AC868BF42B}" type="presParOf" srcId="{A753D758-12FF-3345-A893-D455E2D80D24}" destId="{34AA37F2-462F-EA41-B508-C6587713BF87}" srcOrd="13" destOrd="0" presId="urn:microsoft.com/office/officeart/2008/layout/HexagonCluster"/>
    <dgm:cxn modelId="{DA95936E-5E25-5141-9352-5F00DAEFFF28}" type="presParOf" srcId="{34AA37F2-462F-EA41-B508-C6587713BF87}" destId="{EA983B8C-A827-EC46-8B6E-CFB7EF5CFD5F}" srcOrd="0" destOrd="0" presId="urn:microsoft.com/office/officeart/2008/layout/HexagonCluster"/>
    <dgm:cxn modelId="{13E12D03-23A7-B048-9F85-9094BB4CA981}" type="presParOf" srcId="{A753D758-12FF-3345-A893-D455E2D80D24}" destId="{86F990D1-298E-9041-9201-E55C6C9AB38B}" srcOrd="14" destOrd="0" presId="urn:microsoft.com/office/officeart/2008/layout/HexagonCluster"/>
    <dgm:cxn modelId="{B347A87A-2FE8-AC43-8E26-D390F95D192B}" type="presParOf" srcId="{86F990D1-298E-9041-9201-E55C6C9AB38B}" destId="{7D84286A-E438-D941-8EE6-A52FD87D0191}" srcOrd="0" destOrd="0" presId="urn:microsoft.com/office/officeart/2008/layout/HexagonCluster"/>
    <dgm:cxn modelId="{5C9513CE-3D18-3B46-83F2-75802CF41FA3}" type="presParOf" srcId="{A753D758-12FF-3345-A893-D455E2D80D24}" destId="{8DE7D5B6-2EA5-5640-9941-B31D5B82142E}" srcOrd="15" destOrd="0" presId="urn:microsoft.com/office/officeart/2008/layout/HexagonCluster"/>
    <dgm:cxn modelId="{0389DEAD-3173-BF48-8B13-91C66DA9947C}" type="presParOf" srcId="{8DE7D5B6-2EA5-5640-9941-B31D5B82142E}" destId="{A18D6AFB-4E43-A445-B509-27D856459A5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E48172-3289-4659-9789-89DF93F302F6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76ECC3C-1DC2-4CD5-86FD-33D49EDACE1E}">
      <dgm:prSet/>
      <dgm:spPr/>
      <dgm:t>
        <a:bodyPr/>
        <a:lstStyle/>
        <a:p>
          <a:r>
            <a:rPr lang="en-US"/>
            <a:t>Tina Harrington, Trinity Chambers</a:t>
          </a:r>
        </a:p>
      </dgm:t>
    </dgm:pt>
    <dgm:pt modelId="{1BE9E85A-853C-43D7-ACF5-A7DBFE96D4EF}" type="parTrans" cxnId="{3FD5E7D2-615A-45F7-84FB-3DCCFFA29DD5}">
      <dgm:prSet/>
      <dgm:spPr/>
      <dgm:t>
        <a:bodyPr/>
        <a:lstStyle/>
        <a:p>
          <a:endParaRPr lang="en-US"/>
        </a:p>
      </dgm:t>
    </dgm:pt>
    <dgm:pt modelId="{B4751637-7063-4355-AC8F-263F5AB3BAF5}" type="sibTrans" cxnId="{3FD5E7D2-615A-45F7-84FB-3DCCFFA29DD5}">
      <dgm:prSet/>
      <dgm:spPr/>
      <dgm:t>
        <a:bodyPr/>
        <a:lstStyle/>
        <a:p>
          <a:endParaRPr lang="en-US"/>
        </a:p>
      </dgm:t>
    </dgm:pt>
    <dgm:pt modelId="{9730406E-7036-40A1-975E-F95ADAE68251}">
      <dgm:prSet/>
      <dgm:spPr/>
      <dgm:t>
        <a:bodyPr/>
        <a:lstStyle/>
        <a:p>
          <a:r>
            <a:rPr lang="en-GB">
              <a:hlinkClick xmlns:r="http://schemas.openxmlformats.org/officeDocument/2006/relationships" r:id="rId1"/>
            </a:rPr>
            <a:t>THarrington@trinitychambers.com</a:t>
          </a:r>
          <a:endParaRPr lang="en-US"/>
        </a:p>
      </dgm:t>
    </dgm:pt>
    <dgm:pt modelId="{981225D4-52DB-46FD-81A4-6D5F64335C4B}" type="parTrans" cxnId="{02CE0A6D-AD58-43AF-8F3B-7EC5039D2E51}">
      <dgm:prSet/>
      <dgm:spPr/>
      <dgm:t>
        <a:bodyPr/>
        <a:lstStyle/>
        <a:p>
          <a:endParaRPr lang="en-US"/>
        </a:p>
      </dgm:t>
    </dgm:pt>
    <dgm:pt modelId="{EF7B6877-DC08-4E0F-BCAC-017300A0FF4D}" type="sibTrans" cxnId="{02CE0A6D-AD58-43AF-8F3B-7EC5039D2E51}">
      <dgm:prSet/>
      <dgm:spPr/>
      <dgm:t>
        <a:bodyPr/>
        <a:lstStyle/>
        <a:p>
          <a:endParaRPr lang="en-US"/>
        </a:p>
      </dgm:t>
    </dgm:pt>
    <dgm:pt modelId="{A8E2ADCD-4EF7-426A-A360-77FEEA3D8DEC}">
      <dgm:prSet/>
      <dgm:spPr/>
      <dgm:t>
        <a:bodyPr/>
        <a:lstStyle/>
        <a:p>
          <a:r>
            <a:rPr lang="en-US"/>
            <a:t>Anne-Marie Lucey, Trinity Chambers </a:t>
          </a:r>
        </a:p>
      </dgm:t>
    </dgm:pt>
    <dgm:pt modelId="{534B5BFE-E25E-409D-B688-B6CF517A3521}" type="parTrans" cxnId="{2906DBD1-4EFB-4D74-AB55-D135772D9D4B}">
      <dgm:prSet/>
      <dgm:spPr/>
      <dgm:t>
        <a:bodyPr/>
        <a:lstStyle/>
        <a:p>
          <a:endParaRPr lang="en-US"/>
        </a:p>
      </dgm:t>
    </dgm:pt>
    <dgm:pt modelId="{C8BE1C49-CA3A-40D4-A081-E3334EC21AD7}" type="sibTrans" cxnId="{2906DBD1-4EFB-4D74-AB55-D135772D9D4B}">
      <dgm:prSet/>
      <dgm:spPr/>
      <dgm:t>
        <a:bodyPr/>
        <a:lstStyle/>
        <a:p>
          <a:endParaRPr lang="en-US"/>
        </a:p>
      </dgm:t>
    </dgm:pt>
    <dgm:pt modelId="{346E52C7-9C6B-4C01-9B3F-82760F1D0149}">
      <dgm:prSet/>
      <dgm:spPr/>
      <dgm:t>
        <a:bodyPr/>
        <a:lstStyle/>
        <a:p>
          <a:r>
            <a:rPr lang="en-GB">
              <a:hlinkClick xmlns:r="http://schemas.openxmlformats.org/officeDocument/2006/relationships" r:id="rId2"/>
            </a:rPr>
            <a:t>AMLucey@trinitychambers.com</a:t>
          </a:r>
          <a:endParaRPr lang="en-US"/>
        </a:p>
      </dgm:t>
    </dgm:pt>
    <dgm:pt modelId="{C0F0E22C-F788-425C-9CFF-84B99B0623BE}" type="parTrans" cxnId="{D6F47414-8FFC-48A3-B091-88B4E0C333CA}">
      <dgm:prSet/>
      <dgm:spPr/>
      <dgm:t>
        <a:bodyPr/>
        <a:lstStyle/>
        <a:p>
          <a:endParaRPr lang="en-US"/>
        </a:p>
      </dgm:t>
    </dgm:pt>
    <dgm:pt modelId="{F943031F-6ED8-41C6-8F00-767822198BF9}" type="sibTrans" cxnId="{D6F47414-8FFC-48A3-B091-88B4E0C333CA}">
      <dgm:prSet/>
      <dgm:spPr/>
      <dgm:t>
        <a:bodyPr/>
        <a:lstStyle/>
        <a:p>
          <a:endParaRPr lang="en-US"/>
        </a:p>
      </dgm:t>
    </dgm:pt>
    <dgm:pt modelId="{1149E7F3-987F-4C7A-9FEC-D9F3964AB466}">
      <dgm:prSet/>
      <dgm:spPr/>
      <dgm:t>
        <a:bodyPr/>
        <a:lstStyle/>
        <a:p>
          <a:r>
            <a:rPr lang="en-US"/>
            <a:t>Clerks@trinitychambers.com</a:t>
          </a:r>
        </a:p>
      </dgm:t>
    </dgm:pt>
    <dgm:pt modelId="{3C8FC05A-9257-4A40-BB4A-5CF3F65D71B0}" type="parTrans" cxnId="{DE5A7456-1D35-4614-B1C6-24E77B878078}">
      <dgm:prSet/>
      <dgm:spPr/>
      <dgm:t>
        <a:bodyPr/>
        <a:lstStyle/>
        <a:p>
          <a:endParaRPr lang="en-US"/>
        </a:p>
      </dgm:t>
    </dgm:pt>
    <dgm:pt modelId="{A88AC38B-A22A-4D3B-850A-D351D623380D}" type="sibTrans" cxnId="{DE5A7456-1D35-4614-B1C6-24E77B878078}">
      <dgm:prSet/>
      <dgm:spPr/>
      <dgm:t>
        <a:bodyPr/>
        <a:lstStyle/>
        <a:p>
          <a:endParaRPr lang="en-US"/>
        </a:p>
      </dgm:t>
    </dgm:pt>
    <dgm:pt modelId="{231367FD-EDBE-B94D-943B-8D2E4D3E2EB3}" type="pres">
      <dgm:prSet presAssocID="{2BE48172-3289-4659-9789-89DF93F302F6}" presName="linear" presStyleCnt="0">
        <dgm:presLayoutVars>
          <dgm:dir/>
          <dgm:animLvl val="lvl"/>
          <dgm:resizeHandles val="exact"/>
        </dgm:presLayoutVars>
      </dgm:prSet>
      <dgm:spPr/>
    </dgm:pt>
    <dgm:pt modelId="{1EEA6D79-EA63-7A44-8317-AB454A074346}" type="pres">
      <dgm:prSet presAssocID="{176ECC3C-1DC2-4CD5-86FD-33D49EDACE1E}" presName="parentLin" presStyleCnt="0"/>
      <dgm:spPr/>
    </dgm:pt>
    <dgm:pt modelId="{6DA1474E-5AFA-BC4D-9CE8-E4FF432774A0}" type="pres">
      <dgm:prSet presAssocID="{176ECC3C-1DC2-4CD5-86FD-33D49EDACE1E}" presName="parentLeftMargin" presStyleLbl="node1" presStyleIdx="0" presStyleCnt="3"/>
      <dgm:spPr/>
    </dgm:pt>
    <dgm:pt modelId="{5E1BD4CE-5D36-7A4A-9E15-17AE4940950E}" type="pres">
      <dgm:prSet presAssocID="{176ECC3C-1DC2-4CD5-86FD-33D49EDACE1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9EE847C-C517-B740-B401-95FF207CBAC6}" type="pres">
      <dgm:prSet presAssocID="{176ECC3C-1DC2-4CD5-86FD-33D49EDACE1E}" presName="negativeSpace" presStyleCnt="0"/>
      <dgm:spPr/>
    </dgm:pt>
    <dgm:pt modelId="{2E141400-1EB0-E54A-8F31-A2DAF2D612D4}" type="pres">
      <dgm:prSet presAssocID="{176ECC3C-1DC2-4CD5-86FD-33D49EDACE1E}" presName="childText" presStyleLbl="conFgAcc1" presStyleIdx="0" presStyleCnt="3">
        <dgm:presLayoutVars>
          <dgm:bulletEnabled val="1"/>
        </dgm:presLayoutVars>
      </dgm:prSet>
      <dgm:spPr/>
    </dgm:pt>
    <dgm:pt modelId="{0F2B337C-8ADF-3D43-AB66-7F13206AC09A}" type="pres">
      <dgm:prSet presAssocID="{B4751637-7063-4355-AC8F-263F5AB3BAF5}" presName="spaceBetweenRectangles" presStyleCnt="0"/>
      <dgm:spPr/>
    </dgm:pt>
    <dgm:pt modelId="{E9FEC60D-919A-DA4D-8D6E-A70ED87D41C4}" type="pres">
      <dgm:prSet presAssocID="{A8E2ADCD-4EF7-426A-A360-77FEEA3D8DEC}" presName="parentLin" presStyleCnt="0"/>
      <dgm:spPr/>
    </dgm:pt>
    <dgm:pt modelId="{787F3B3D-C75B-5841-BABC-41864A08AD71}" type="pres">
      <dgm:prSet presAssocID="{A8E2ADCD-4EF7-426A-A360-77FEEA3D8DEC}" presName="parentLeftMargin" presStyleLbl="node1" presStyleIdx="0" presStyleCnt="3"/>
      <dgm:spPr/>
    </dgm:pt>
    <dgm:pt modelId="{95579623-C84B-A04E-91AC-7FCCEE01CECF}" type="pres">
      <dgm:prSet presAssocID="{A8E2ADCD-4EF7-426A-A360-77FEEA3D8DE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EE528A-3823-C14B-ADF5-160EE5F02355}" type="pres">
      <dgm:prSet presAssocID="{A8E2ADCD-4EF7-426A-A360-77FEEA3D8DEC}" presName="negativeSpace" presStyleCnt="0"/>
      <dgm:spPr/>
    </dgm:pt>
    <dgm:pt modelId="{E7DC96AA-8FD3-3345-822E-B50AFED6AA0A}" type="pres">
      <dgm:prSet presAssocID="{A8E2ADCD-4EF7-426A-A360-77FEEA3D8DEC}" presName="childText" presStyleLbl="conFgAcc1" presStyleIdx="1" presStyleCnt="3">
        <dgm:presLayoutVars>
          <dgm:bulletEnabled val="1"/>
        </dgm:presLayoutVars>
      </dgm:prSet>
      <dgm:spPr/>
    </dgm:pt>
    <dgm:pt modelId="{A43C12F2-8636-F14F-BCC1-07EB31F37E3D}" type="pres">
      <dgm:prSet presAssocID="{C8BE1C49-CA3A-40D4-A081-E3334EC21AD7}" presName="spaceBetweenRectangles" presStyleCnt="0"/>
      <dgm:spPr/>
    </dgm:pt>
    <dgm:pt modelId="{357D057B-5A7E-044B-A03E-BF8F4D7CE90C}" type="pres">
      <dgm:prSet presAssocID="{1149E7F3-987F-4C7A-9FEC-D9F3964AB466}" presName="parentLin" presStyleCnt="0"/>
      <dgm:spPr/>
    </dgm:pt>
    <dgm:pt modelId="{1A31D302-10FD-5445-B47B-15166846EB86}" type="pres">
      <dgm:prSet presAssocID="{1149E7F3-987F-4C7A-9FEC-D9F3964AB466}" presName="parentLeftMargin" presStyleLbl="node1" presStyleIdx="1" presStyleCnt="3"/>
      <dgm:spPr/>
    </dgm:pt>
    <dgm:pt modelId="{8C00D4E1-C8EB-2540-9675-06250ACB08AB}" type="pres">
      <dgm:prSet presAssocID="{1149E7F3-987F-4C7A-9FEC-D9F3964AB46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0DAC0C3-C1AC-7148-999D-27F1830A2DBD}" type="pres">
      <dgm:prSet presAssocID="{1149E7F3-987F-4C7A-9FEC-D9F3964AB466}" presName="negativeSpace" presStyleCnt="0"/>
      <dgm:spPr/>
    </dgm:pt>
    <dgm:pt modelId="{231E9728-09E8-224F-8A42-2CA7C63B9660}" type="pres">
      <dgm:prSet presAssocID="{1149E7F3-987F-4C7A-9FEC-D9F3964AB46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E3F0805-BE79-8E44-9468-6391DFC21C1C}" type="presOf" srcId="{A8E2ADCD-4EF7-426A-A360-77FEEA3D8DEC}" destId="{95579623-C84B-A04E-91AC-7FCCEE01CECF}" srcOrd="1" destOrd="0" presId="urn:microsoft.com/office/officeart/2005/8/layout/list1"/>
    <dgm:cxn modelId="{D6F47414-8FFC-48A3-B091-88B4E0C333CA}" srcId="{A8E2ADCD-4EF7-426A-A360-77FEEA3D8DEC}" destId="{346E52C7-9C6B-4C01-9B3F-82760F1D0149}" srcOrd="0" destOrd="0" parTransId="{C0F0E22C-F788-425C-9CFF-84B99B0623BE}" sibTransId="{F943031F-6ED8-41C6-8F00-767822198BF9}"/>
    <dgm:cxn modelId="{35E97261-AF1F-6E42-B934-08C8200DCB6A}" type="presOf" srcId="{1149E7F3-987F-4C7A-9FEC-D9F3964AB466}" destId="{1A31D302-10FD-5445-B47B-15166846EB86}" srcOrd="0" destOrd="0" presId="urn:microsoft.com/office/officeart/2005/8/layout/list1"/>
    <dgm:cxn modelId="{B18CC467-F373-C94C-B4F6-D5147123CCC0}" type="presOf" srcId="{9730406E-7036-40A1-975E-F95ADAE68251}" destId="{2E141400-1EB0-E54A-8F31-A2DAF2D612D4}" srcOrd="0" destOrd="0" presId="urn:microsoft.com/office/officeart/2005/8/layout/list1"/>
    <dgm:cxn modelId="{CB2A8A49-46DB-F641-BA9B-46BF00050A75}" type="presOf" srcId="{2BE48172-3289-4659-9789-89DF93F302F6}" destId="{231367FD-EDBE-B94D-943B-8D2E4D3E2EB3}" srcOrd="0" destOrd="0" presId="urn:microsoft.com/office/officeart/2005/8/layout/list1"/>
    <dgm:cxn modelId="{78FE0D4A-0056-6F41-9A46-06C2FCA41A25}" type="presOf" srcId="{346E52C7-9C6B-4C01-9B3F-82760F1D0149}" destId="{E7DC96AA-8FD3-3345-822E-B50AFED6AA0A}" srcOrd="0" destOrd="0" presId="urn:microsoft.com/office/officeart/2005/8/layout/list1"/>
    <dgm:cxn modelId="{02CE0A6D-AD58-43AF-8F3B-7EC5039D2E51}" srcId="{176ECC3C-1DC2-4CD5-86FD-33D49EDACE1E}" destId="{9730406E-7036-40A1-975E-F95ADAE68251}" srcOrd="0" destOrd="0" parTransId="{981225D4-52DB-46FD-81A4-6D5F64335C4B}" sibTransId="{EF7B6877-DC08-4E0F-BCAC-017300A0FF4D}"/>
    <dgm:cxn modelId="{DE5A7456-1D35-4614-B1C6-24E77B878078}" srcId="{2BE48172-3289-4659-9789-89DF93F302F6}" destId="{1149E7F3-987F-4C7A-9FEC-D9F3964AB466}" srcOrd="2" destOrd="0" parTransId="{3C8FC05A-9257-4A40-BB4A-5CF3F65D71B0}" sibTransId="{A88AC38B-A22A-4D3B-850A-D351D623380D}"/>
    <dgm:cxn modelId="{FB2104BA-C22D-5446-B13F-C9D6281B1C2E}" type="presOf" srcId="{176ECC3C-1DC2-4CD5-86FD-33D49EDACE1E}" destId="{5E1BD4CE-5D36-7A4A-9E15-17AE4940950E}" srcOrd="1" destOrd="0" presId="urn:microsoft.com/office/officeart/2005/8/layout/list1"/>
    <dgm:cxn modelId="{9A2E67CF-42A9-4E4E-96EF-FFB05AAC773F}" type="presOf" srcId="{176ECC3C-1DC2-4CD5-86FD-33D49EDACE1E}" destId="{6DA1474E-5AFA-BC4D-9CE8-E4FF432774A0}" srcOrd="0" destOrd="0" presId="urn:microsoft.com/office/officeart/2005/8/layout/list1"/>
    <dgm:cxn modelId="{A441D2CF-7D0C-054F-ACC8-5F56828019C5}" type="presOf" srcId="{1149E7F3-987F-4C7A-9FEC-D9F3964AB466}" destId="{8C00D4E1-C8EB-2540-9675-06250ACB08AB}" srcOrd="1" destOrd="0" presId="urn:microsoft.com/office/officeart/2005/8/layout/list1"/>
    <dgm:cxn modelId="{2906DBD1-4EFB-4D74-AB55-D135772D9D4B}" srcId="{2BE48172-3289-4659-9789-89DF93F302F6}" destId="{A8E2ADCD-4EF7-426A-A360-77FEEA3D8DEC}" srcOrd="1" destOrd="0" parTransId="{534B5BFE-E25E-409D-B688-B6CF517A3521}" sibTransId="{C8BE1C49-CA3A-40D4-A081-E3334EC21AD7}"/>
    <dgm:cxn modelId="{3FD5E7D2-615A-45F7-84FB-3DCCFFA29DD5}" srcId="{2BE48172-3289-4659-9789-89DF93F302F6}" destId="{176ECC3C-1DC2-4CD5-86FD-33D49EDACE1E}" srcOrd="0" destOrd="0" parTransId="{1BE9E85A-853C-43D7-ACF5-A7DBFE96D4EF}" sibTransId="{B4751637-7063-4355-AC8F-263F5AB3BAF5}"/>
    <dgm:cxn modelId="{BD2296F4-F892-4B49-86D4-41A67C4ACA36}" type="presOf" srcId="{A8E2ADCD-4EF7-426A-A360-77FEEA3D8DEC}" destId="{787F3B3D-C75B-5841-BABC-41864A08AD71}" srcOrd="0" destOrd="0" presId="urn:microsoft.com/office/officeart/2005/8/layout/list1"/>
    <dgm:cxn modelId="{2CC5C4DE-05D7-CB4B-BD3F-D4027700599C}" type="presParOf" srcId="{231367FD-EDBE-B94D-943B-8D2E4D3E2EB3}" destId="{1EEA6D79-EA63-7A44-8317-AB454A074346}" srcOrd="0" destOrd="0" presId="urn:microsoft.com/office/officeart/2005/8/layout/list1"/>
    <dgm:cxn modelId="{7AE67927-70AC-A543-9997-6B0951B13440}" type="presParOf" srcId="{1EEA6D79-EA63-7A44-8317-AB454A074346}" destId="{6DA1474E-5AFA-BC4D-9CE8-E4FF432774A0}" srcOrd="0" destOrd="0" presId="urn:microsoft.com/office/officeart/2005/8/layout/list1"/>
    <dgm:cxn modelId="{9163363F-A37A-9647-BDD5-2EE5F4B77535}" type="presParOf" srcId="{1EEA6D79-EA63-7A44-8317-AB454A074346}" destId="{5E1BD4CE-5D36-7A4A-9E15-17AE4940950E}" srcOrd="1" destOrd="0" presId="urn:microsoft.com/office/officeart/2005/8/layout/list1"/>
    <dgm:cxn modelId="{1DC41709-56B5-BE41-BCA7-3862E7647E3B}" type="presParOf" srcId="{231367FD-EDBE-B94D-943B-8D2E4D3E2EB3}" destId="{D9EE847C-C517-B740-B401-95FF207CBAC6}" srcOrd="1" destOrd="0" presId="urn:microsoft.com/office/officeart/2005/8/layout/list1"/>
    <dgm:cxn modelId="{AEE1A658-75A4-7445-A490-8BEC2FD87F48}" type="presParOf" srcId="{231367FD-EDBE-B94D-943B-8D2E4D3E2EB3}" destId="{2E141400-1EB0-E54A-8F31-A2DAF2D612D4}" srcOrd="2" destOrd="0" presId="urn:microsoft.com/office/officeart/2005/8/layout/list1"/>
    <dgm:cxn modelId="{064B99BC-B830-4B4D-BCB5-EB9DD1EA70C6}" type="presParOf" srcId="{231367FD-EDBE-B94D-943B-8D2E4D3E2EB3}" destId="{0F2B337C-8ADF-3D43-AB66-7F13206AC09A}" srcOrd="3" destOrd="0" presId="urn:microsoft.com/office/officeart/2005/8/layout/list1"/>
    <dgm:cxn modelId="{53DEC91D-6FAF-E24B-B5D4-BCB79169AF25}" type="presParOf" srcId="{231367FD-EDBE-B94D-943B-8D2E4D3E2EB3}" destId="{E9FEC60D-919A-DA4D-8D6E-A70ED87D41C4}" srcOrd="4" destOrd="0" presId="urn:microsoft.com/office/officeart/2005/8/layout/list1"/>
    <dgm:cxn modelId="{921E316C-D57A-5740-9F45-6B9A9EB42B3A}" type="presParOf" srcId="{E9FEC60D-919A-DA4D-8D6E-A70ED87D41C4}" destId="{787F3B3D-C75B-5841-BABC-41864A08AD71}" srcOrd="0" destOrd="0" presId="urn:microsoft.com/office/officeart/2005/8/layout/list1"/>
    <dgm:cxn modelId="{8DDC79A4-56F9-EA48-98E5-917321611906}" type="presParOf" srcId="{E9FEC60D-919A-DA4D-8D6E-A70ED87D41C4}" destId="{95579623-C84B-A04E-91AC-7FCCEE01CECF}" srcOrd="1" destOrd="0" presId="urn:microsoft.com/office/officeart/2005/8/layout/list1"/>
    <dgm:cxn modelId="{5526EAB7-5AC6-B745-B6DC-03FCC6C80A4B}" type="presParOf" srcId="{231367FD-EDBE-B94D-943B-8D2E4D3E2EB3}" destId="{88EE528A-3823-C14B-ADF5-160EE5F02355}" srcOrd="5" destOrd="0" presId="urn:microsoft.com/office/officeart/2005/8/layout/list1"/>
    <dgm:cxn modelId="{0817A0D7-21A0-4247-89F7-8A762E0D7B08}" type="presParOf" srcId="{231367FD-EDBE-B94D-943B-8D2E4D3E2EB3}" destId="{E7DC96AA-8FD3-3345-822E-B50AFED6AA0A}" srcOrd="6" destOrd="0" presId="urn:microsoft.com/office/officeart/2005/8/layout/list1"/>
    <dgm:cxn modelId="{A801D3E3-67E4-9046-940B-5EA5921C6440}" type="presParOf" srcId="{231367FD-EDBE-B94D-943B-8D2E4D3E2EB3}" destId="{A43C12F2-8636-F14F-BCC1-07EB31F37E3D}" srcOrd="7" destOrd="0" presId="urn:microsoft.com/office/officeart/2005/8/layout/list1"/>
    <dgm:cxn modelId="{55668765-7F21-5041-9DB3-68FEFBFCD634}" type="presParOf" srcId="{231367FD-EDBE-B94D-943B-8D2E4D3E2EB3}" destId="{357D057B-5A7E-044B-A03E-BF8F4D7CE90C}" srcOrd="8" destOrd="0" presId="urn:microsoft.com/office/officeart/2005/8/layout/list1"/>
    <dgm:cxn modelId="{2BA54B0C-F43C-4940-91BB-DD7738CB18F9}" type="presParOf" srcId="{357D057B-5A7E-044B-A03E-BF8F4D7CE90C}" destId="{1A31D302-10FD-5445-B47B-15166846EB86}" srcOrd="0" destOrd="0" presId="urn:microsoft.com/office/officeart/2005/8/layout/list1"/>
    <dgm:cxn modelId="{EAEB8B8C-74CB-F44A-AA7A-8191F4CC4421}" type="presParOf" srcId="{357D057B-5A7E-044B-A03E-BF8F4D7CE90C}" destId="{8C00D4E1-C8EB-2540-9675-06250ACB08AB}" srcOrd="1" destOrd="0" presId="urn:microsoft.com/office/officeart/2005/8/layout/list1"/>
    <dgm:cxn modelId="{A6C75582-D7C0-A546-8C63-F4C09EEED4EC}" type="presParOf" srcId="{231367FD-EDBE-B94D-943B-8D2E4D3E2EB3}" destId="{B0DAC0C3-C1AC-7148-999D-27F1830A2DBD}" srcOrd="9" destOrd="0" presId="urn:microsoft.com/office/officeart/2005/8/layout/list1"/>
    <dgm:cxn modelId="{01639D31-2CA4-5745-95A3-7D740E00462A}" type="presParOf" srcId="{231367FD-EDBE-B94D-943B-8D2E4D3E2EB3}" destId="{231E9728-09E8-224F-8A42-2CA7C63B966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BFD7E-946B-F745-A71E-22BF5CA90A63}">
      <dsp:nvSpPr>
        <dsp:cNvPr id="0" name=""/>
        <dsp:cNvSpPr/>
      </dsp:nvSpPr>
      <dsp:spPr>
        <a:xfrm>
          <a:off x="3218062" y="1288419"/>
          <a:ext cx="7067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6760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3553008" y="1330448"/>
        <a:ext cx="36868" cy="7380"/>
      </dsp:txXfrm>
    </dsp:sp>
    <dsp:sp modelId="{97493A82-B983-D943-8BE4-7FDE9DB02B0A}">
      <dsp:nvSpPr>
        <dsp:cNvPr id="0" name=""/>
        <dsp:cNvSpPr/>
      </dsp:nvSpPr>
      <dsp:spPr>
        <a:xfrm>
          <a:off x="13946" y="372364"/>
          <a:ext cx="3205915" cy="19235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kern="1200"/>
            <a:t>Step one:</a:t>
          </a:r>
        </a:p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Move in together</a:t>
          </a:r>
        </a:p>
      </dsp:txBody>
      <dsp:txXfrm>
        <a:off x="13946" y="372364"/>
        <a:ext cx="3205915" cy="1923549"/>
      </dsp:txXfrm>
    </dsp:sp>
    <dsp:sp modelId="{4A4283CC-03FE-3747-B0FA-4DF78530384F}">
      <dsp:nvSpPr>
        <dsp:cNvPr id="0" name=""/>
        <dsp:cNvSpPr/>
      </dsp:nvSpPr>
      <dsp:spPr>
        <a:xfrm>
          <a:off x="7161338" y="1288419"/>
          <a:ext cx="7067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6760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496285" y="1330448"/>
        <a:ext cx="36868" cy="7380"/>
      </dsp:txXfrm>
    </dsp:sp>
    <dsp:sp modelId="{7784BC8C-27C9-924A-B34D-5977C9F3B613}">
      <dsp:nvSpPr>
        <dsp:cNvPr id="0" name=""/>
        <dsp:cNvSpPr/>
      </dsp:nvSpPr>
      <dsp:spPr>
        <a:xfrm>
          <a:off x="3957223" y="372364"/>
          <a:ext cx="3205915" cy="19235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Step two: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Live together for three years, or</a:t>
          </a:r>
        </a:p>
      </dsp:txBody>
      <dsp:txXfrm>
        <a:off x="3957223" y="372364"/>
        <a:ext cx="3205915" cy="1923549"/>
      </dsp:txXfrm>
    </dsp:sp>
    <dsp:sp modelId="{6A82B266-B7F8-0343-A0C9-9C4AFC7F6FE8}">
      <dsp:nvSpPr>
        <dsp:cNvPr id="0" name=""/>
        <dsp:cNvSpPr/>
      </dsp:nvSpPr>
      <dsp:spPr>
        <a:xfrm>
          <a:off x="1616904" y="2294114"/>
          <a:ext cx="7886553" cy="706760"/>
        </a:xfrm>
        <a:custGeom>
          <a:avLst/>
          <a:gdLst/>
          <a:ahLst/>
          <a:cxnLst/>
          <a:rect l="0" t="0" r="0" b="0"/>
          <a:pathLst>
            <a:path>
              <a:moveTo>
                <a:pt x="7886553" y="0"/>
              </a:moveTo>
              <a:lnTo>
                <a:pt x="7886553" y="370480"/>
              </a:lnTo>
              <a:lnTo>
                <a:pt x="0" y="370480"/>
              </a:lnTo>
              <a:lnTo>
                <a:pt x="0" y="70676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362157" y="2643804"/>
        <a:ext cx="396047" cy="7380"/>
      </dsp:txXfrm>
    </dsp:sp>
    <dsp:sp modelId="{049CC7F0-CBDA-3249-A7B6-994F150F01C7}">
      <dsp:nvSpPr>
        <dsp:cNvPr id="0" name=""/>
        <dsp:cNvSpPr/>
      </dsp:nvSpPr>
      <dsp:spPr>
        <a:xfrm>
          <a:off x="7900499" y="372364"/>
          <a:ext cx="3205915" cy="192354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Step three: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Have a child together</a:t>
          </a:r>
        </a:p>
      </dsp:txBody>
      <dsp:txXfrm>
        <a:off x="7900499" y="372364"/>
        <a:ext cx="3205915" cy="1923549"/>
      </dsp:txXfrm>
    </dsp:sp>
    <dsp:sp modelId="{9853D137-36BE-2247-A612-BB61B33AF528}">
      <dsp:nvSpPr>
        <dsp:cNvPr id="0" name=""/>
        <dsp:cNvSpPr/>
      </dsp:nvSpPr>
      <dsp:spPr>
        <a:xfrm>
          <a:off x="3218062" y="3949329"/>
          <a:ext cx="7067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6760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3553008" y="3991359"/>
        <a:ext cx="36868" cy="7380"/>
      </dsp:txXfrm>
    </dsp:sp>
    <dsp:sp modelId="{211188DD-EEF2-FB4A-9305-BA6AFCAF6FB1}">
      <dsp:nvSpPr>
        <dsp:cNvPr id="0" name=""/>
        <dsp:cNvSpPr/>
      </dsp:nvSpPr>
      <dsp:spPr>
        <a:xfrm>
          <a:off x="13946" y="3033274"/>
          <a:ext cx="3205915" cy="19235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Step four: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Automatically part of proposed legal framework</a:t>
          </a:r>
        </a:p>
      </dsp:txBody>
      <dsp:txXfrm>
        <a:off x="13946" y="3033274"/>
        <a:ext cx="3205915" cy="1923549"/>
      </dsp:txXfrm>
    </dsp:sp>
    <dsp:sp modelId="{6BA02DF1-A032-3F40-ADF9-77F796A924D0}">
      <dsp:nvSpPr>
        <dsp:cNvPr id="0" name=""/>
        <dsp:cNvSpPr/>
      </dsp:nvSpPr>
      <dsp:spPr>
        <a:xfrm>
          <a:off x="7161338" y="3949329"/>
          <a:ext cx="7067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6760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7496285" y="3991359"/>
        <a:ext cx="36868" cy="7380"/>
      </dsp:txXfrm>
    </dsp:sp>
    <dsp:sp modelId="{58DDE084-3B73-6F4D-9D77-579B12FBC8F4}">
      <dsp:nvSpPr>
        <dsp:cNvPr id="0" name=""/>
        <dsp:cNvSpPr/>
      </dsp:nvSpPr>
      <dsp:spPr>
        <a:xfrm>
          <a:off x="3957223" y="3033274"/>
          <a:ext cx="3205915" cy="192354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Step five: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If relationship ends, either can ask the Court to make financial orders</a:t>
          </a:r>
        </a:p>
      </dsp:txBody>
      <dsp:txXfrm>
        <a:off x="3957223" y="3033274"/>
        <a:ext cx="3205915" cy="1923549"/>
      </dsp:txXfrm>
    </dsp:sp>
    <dsp:sp modelId="{877DAA78-F2B9-994B-A6C5-F1B427C34A27}">
      <dsp:nvSpPr>
        <dsp:cNvPr id="0" name=""/>
        <dsp:cNvSpPr/>
      </dsp:nvSpPr>
      <dsp:spPr>
        <a:xfrm>
          <a:off x="7900499" y="3033274"/>
          <a:ext cx="3205915" cy="192354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7093" tIns="164896" rIns="157093" bIns="16489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Possibility to opt out from legal provisions, if both agree. Requirement to have agreement in the form of a deed after there has been financial disclosure and independent legal advice.</a:t>
          </a:r>
        </a:p>
      </dsp:txBody>
      <dsp:txXfrm>
        <a:off x="7900499" y="3033274"/>
        <a:ext cx="3205915" cy="1923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E5276-77FA-8848-8AD9-DA50B3C7952D}">
      <dsp:nvSpPr>
        <dsp:cNvPr id="0" name=""/>
        <dsp:cNvSpPr/>
      </dsp:nvSpPr>
      <dsp:spPr>
        <a:xfrm rot="5400000">
          <a:off x="3437692" y="768999"/>
          <a:ext cx="2257777" cy="19642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Pension sharing orders</a:t>
          </a:r>
        </a:p>
      </dsp:txBody>
      <dsp:txXfrm rot="-5400000">
        <a:off x="3890545" y="974081"/>
        <a:ext cx="1352070" cy="1554103"/>
      </dsp:txXfrm>
    </dsp:sp>
    <dsp:sp modelId="{62C7806F-08AE-3B48-8895-55C5755F69E2}">
      <dsp:nvSpPr>
        <dsp:cNvPr id="0" name=""/>
        <dsp:cNvSpPr/>
      </dsp:nvSpPr>
      <dsp:spPr>
        <a:xfrm>
          <a:off x="5608320" y="1073799"/>
          <a:ext cx="251968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1652D-FDAA-074F-B28B-6B3B225D9BDF}">
      <dsp:nvSpPr>
        <dsp:cNvPr id="0" name=""/>
        <dsp:cNvSpPr/>
      </dsp:nvSpPr>
      <dsp:spPr>
        <a:xfrm rot="5400000">
          <a:off x="1316284" y="768999"/>
          <a:ext cx="2257777" cy="19642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Property adjustment orders</a:t>
          </a:r>
        </a:p>
      </dsp:txBody>
      <dsp:txXfrm rot="-5400000">
        <a:off x="1769137" y="974081"/>
        <a:ext cx="1352070" cy="1554103"/>
      </dsp:txXfrm>
    </dsp:sp>
    <dsp:sp modelId="{A46A3BE6-6885-3549-81D6-E2660AE4099C}">
      <dsp:nvSpPr>
        <dsp:cNvPr id="0" name=""/>
        <dsp:cNvSpPr/>
      </dsp:nvSpPr>
      <dsp:spPr>
        <a:xfrm rot="5400000">
          <a:off x="2372924" y="2685401"/>
          <a:ext cx="2257777" cy="19642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Lump sum payments</a:t>
          </a:r>
        </a:p>
      </dsp:txBody>
      <dsp:txXfrm rot="-5400000">
        <a:off x="2825777" y="2890483"/>
        <a:ext cx="1352070" cy="1554103"/>
      </dsp:txXfrm>
    </dsp:sp>
    <dsp:sp modelId="{A1D4784D-A617-CE44-834D-B2C6BF869559}">
      <dsp:nvSpPr>
        <dsp:cNvPr id="0" name=""/>
        <dsp:cNvSpPr/>
      </dsp:nvSpPr>
      <dsp:spPr>
        <a:xfrm>
          <a:off x="0" y="2990201"/>
          <a:ext cx="2438400" cy="1354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FA22C-9157-144A-8356-F529C907E21E}">
      <dsp:nvSpPr>
        <dsp:cNvPr id="0" name=""/>
        <dsp:cNvSpPr/>
      </dsp:nvSpPr>
      <dsp:spPr>
        <a:xfrm rot="5400000">
          <a:off x="4494332" y="2685401"/>
          <a:ext cx="2257777" cy="1964266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Maintenance (only in limited circumstances)</a:t>
          </a:r>
        </a:p>
      </dsp:txBody>
      <dsp:txXfrm rot="-5400000">
        <a:off x="4947185" y="2890483"/>
        <a:ext cx="1352070" cy="15541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F5E91-5CD2-41BC-B6C1-118C982E4DFD}">
      <dsp:nvSpPr>
        <dsp:cNvPr id="0" name=""/>
        <dsp:cNvSpPr/>
      </dsp:nvSpPr>
      <dsp:spPr>
        <a:xfrm>
          <a:off x="4104" y="0"/>
          <a:ext cx="3947865" cy="49427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>
              <a:latin typeface="Tw Cen MT Condensed" panose="020B0606020104020203"/>
            </a:rPr>
            <a:t>Clarity around the definition of needs</a:t>
          </a:r>
          <a:endParaRPr lang="en-GB" sz="4500" kern="1200"/>
        </a:p>
      </dsp:txBody>
      <dsp:txXfrm>
        <a:off x="4104" y="0"/>
        <a:ext cx="3947865" cy="1482828"/>
      </dsp:txXfrm>
    </dsp:sp>
    <dsp:sp modelId="{19956880-CE5C-4409-A75E-1ED180C980C6}">
      <dsp:nvSpPr>
        <dsp:cNvPr id="0" name=""/>
        <dsp:cNvSpPr/>
      </dsp:nvSpPr>
      <dsp:spPr>
        <a:xfrm>
          <a:off x="398890" y="1483251"/>
          <a:ext cx="3158292" cy="97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 Meaning of matrimonial property</a:t>
          </a:r>
          <a:endParaRPr lang="en-GB" sz="1800" kern="1200"/>
        </a:p>
      </dsp:txBody>
      <dsp:txXfrm>
        <a:off x="427331" y="1511692"/>
        <a:ext cx="3101410" cy="914173"/>
      </dsp:txXfrm>
    </dsp:sp>
    <dsp:sp modelId="{82703518-27CD-4A2B-8AD6-94297FADD39C}">
      <dsp:nvSpPr>
        <dsp:cNvPr id="0" name=""/>
        <dsp:cNvSpPr/>
      </dsp:nvSpPr>
      <dsp:spPr>
        <a:xfrm>
          <a:off x="398890" y="2603699"/>
          <a:ext cx="3158292" cy="97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Meaning of non-matrimonial property</a:t>
          </a:r>
          <a:endParaRPr lang="en-GB" sz="1800" kern="1200"/>
        </a:p>
      </dsp:txBody>
      <dsp:txXfrm>
        <a:off x="427331" y="2632140"/>
        <a:ext cx="3101410" cy="914173"/>
      </dsp:txXfrm>
    </dsp:sp>
    <dsp:sp modelId="{8C39EF8C-F462-49E5-B857-30A247D039D2}">
      <dsp:nvSpPr>
        <dsp:cNvPr id="0" name=""/>
        <dsp:cNvSpPr/>
      </dsp:nvSpPr>
      <dsp:spPr>
        <a:xfrm>
          <a:off x="398890" y="3724147"/>
          <a:ext cx="3158292" cy="97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err="1">
              <a:latin typeface="Tw Cen MT Condensed" panose="020B0606020104020203"/>
            </a:rPr>
            <a:t>Matrimonialisation</a:t>
          </a:r>
          <a:r>
            <a:rPr lang="en-GB" sz="1800" kern="1200">
              <a:latin typeface="Tw Cen MT Condensed" panose="020B0606020104020203"/>
            </a:rPr>
            <a:t>?</a:t>
          </a:r>
          <a:endParaRPr lang="en-GB" sz="1800" kern="1200"/>
        </a:p>
      </dsp:txBody>
      <dsp:txXfrm>
        <a:off x="427331" y="3752588"/>
        <a:ext cx="3101410" cy="914173"/>
      </dsp:txXfrm>
    </dsp:sp>
    <dsp:sp modelId="{CF69DFF7-A802-435B-B5A6-A336EEFDB274}">
      <dsp:nvSpPr>
        <dsp:cNvPr id="0" name=""/>
        <dsp:cNvSpPr/>
      </dsp:nvSpPr>
      <dsp:spPr>
        <a:xfrm>
          <a:off x="4248059" y="0"/>
          <a:ext cx="3947865" cy="49427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500" kern="1200">
              <a:latin typeface="Tw Cen MT Condensed" panose="020B0606020104020203"/>
            </a:rPr>
            <a:t>Enforcement of nuptial agreements</a:t>
          </a:r>
          <a:endParaRPr lang="en-GB" sz="4500" kern="1200"/>
        </a:p>
      </dsp:txBody>
      <dsp:txXfrm>
        <a:off x="4248059" y="0"/>
        <a:ext cx="3947865" cy="1482828"/>
      </dsp:txXfrm>
    </dsp:sp>
    <dsp:sp modelId="{C1A8A28B-4233-4C1C-AD5B-EBA5D0C01323}">
      <dsp:nvSpPr>
        <dsp:cNvPr id="0" name=""/>
        <dsp:cNvSpPr/>
      </dsp:nvSpPr>
      <dsp:spPr>
        <a:xfrm>
          <a:off x="4642846" y="1483764"/>
          <a:ext cx="3158292" cy="571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 Re-enforcing the conduct case law</a:t>
          </a:r>
          <a:endParaRPr lang="en-GB" sz="1800" kern="1200"/>
        </a:p>
      </dsp:txBody>
      <dsp:txXfrm>
        <a:off x="4659594" y="1500512"/>
        <a:ext cx="3124796" cy="538312"/>
      </dsp:txXfrm>
    </dsp:sp>
    <dsp:sp modelId="{6558602C-FEA9-4626-9972-F0ED1649B3F3}">
      <dsp:nvSpPr>
        <dsp:cNvPr id="0" name=""/>
        <dsp:cNvSpPr/>
      </dsp:nvSpPr>
      <dsp:spPr>
        <a:xfrm>
          <a:off x="4642846" y="2143543"/>
          <a:ext cx="3158292" cy="571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Introducing legislation providing for the status of nuptial agreements?</a:t>
          </a:r>
          <a:endParaRPr lang="en-GB" sz="1800" kern="1200"/>
        </a:p>
      </dsp:txBody>
      <dsp:txXfrm>
        <a:off x="4659594" y="2160291"/>
        <a:ext cx="3124796" cy="538312"/>
      </dsp:txXfrm>
    </dsp:sp>
    <dsp:sp modelId="{B23FADB1-6CFF-4A91-AA8C-37E0E08A1DC8}">
      <dsp:nvSpPr>
        <dsp:cNvPr id="0" name=""/>
        <dsp:cNvSpPr/>
      </dsp:nvSpPr>
      <dsp:spPr>
        <a:xfrm>
          <a:off x="4642846" y="2803322"/>
          <a:ext cx="3158292" cy="571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White papers x2</a:t>
          </a:r>
        </a:p>
      </dsp:txBody>
      <dsp:txXfrm>
        <a:off x="4659594" y="2820070"/>
        <a:ext cx="3124796" cy="538312"/>
      </dsp:txXfrm>
    </dsp:sp>
    <dsp:sp modelId="{888EDF49-DAD2-4317-A8E8-A492DA35438B}">
      <dsp:nvSpPr>
        <dsp:cNvPr id="0" name=""/>
        <dsp:cNvSpPr/>
      </dsp:nvSpPr>
      <dsp:spPr>
        <a:xfrm>
          <a:off x="4642846" y="3463101"/>
          <a:ext cx="3158292" cy="571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Green paper</a:t>
          </a:r>
        </a:p>
      </dsp:txBody>
      <dsp:txXfrm>
        <a:off x="4659594" y="3479849"/>
        <a:ext cx="3124796" cy="538312"/>
      </dsp:txXfrm>
    </dsp:sp>
    <dsp:sp modelId="{B498BAFE-3E12-419E-8670-37D977665888}">
      <dsp:nvSpPr>
        <dsp:cNvPr id="0" name=""/>
        <dsp:cNvSpPr/>
      </dsp:nvSpPr>
      <dsp:spPr>
        <a:xfrm>
          <a:off x="4642846" y="4122880"/>
          <a:ext cx="3158292" cy="571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latin typeface="Tw Cen MT Condensed" panose="020B0606020104020203"/>
            </a:rPr>
            <a:t>Radmacher?</a:t>
          </a:r>
        </a:p>
      </dsp:txBody>
      <dsp:txXfrm>
        <a:off x="4659594" y="4139628"/>
        <a:ext cx="3124796" cy="538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F9382-8D89-5241-82D8-647A33698F1F}">
      <dsp:nvSpPr>
        <dsp:cNvPr id="0" name=""/>
        <dsp:cNvSpPr/>
      </dsp:nvSpPr>
      <dsp:spPr>
        <a:xfrm>
          <a:off x="1733613" y="3030136"/>
          <a:ext cx="2042191" cy="175298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What is the impact on those who intentionally cohabit to avoid financial claims?</a:t>
          </a:r>
        </a:p>
      </dsp:txBody>
      <dsp:txXfrm>
        <a:off x="2049878" y="3301613"/>
        <a:ext cx="1409661" cy="1210032"/>
      </dsp:txXfrm>
    </dsp:sp>
    <dsp:sp modelId="{DAEEF9CA-2CAD-DF46-B18F-06A8F4EA5A8B}">
      <dsp:nvSpPr>
        <dsp:cNvPr id="0" name=""/>
        <dsp:cNvSpPr/>
      </dsp:nvSpPr>
      <dsp:spPr>
        <a:xfrm>
          <a:off x="1797488" y="3804765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19E9D2-E05F-CB42-9FDC-77027B4F7EE9}">
      <dsp:nvSpPr>
        <dsp:cNvPr id="0" name=""/>
        <dsp:cNvSpPr/>
      </dsp:nvSpPr>
      <dsp:spPr>
        <a:xfrm>
          <a:off x="0" y="2077245"/>
          <a:ext cx="2042191" cy="175298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/>
          <a:srcRect/>
          <a:stretch>
            <a:fillRect l="-14000" r="-14000"/>
          </a:stretch>
        </a:blip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33CD7-9E29-2649-8714-433BD46F0F81}">
      <dsp:nvSpPr>
        <dsp:cNvPr id="0" name=""/>
        <dsp:cNvSpPr/>
      </dsp:nvSpPr>
      <dsp:spPr>
        <a:xfrm>
          <a:off x="1382752" y="3587147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76295"/>
              <a:satOff val="-3096"/>
              <a:lumOff val="-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360BB-3F20-E644-BC50-E47F737EB277}">
      <dsp:nvSpPr>
        <dsp:cNvPr id="0" name=""/>
        <dsp:cNvSpPr/>
      </dsp:nvSpPr>
      <dsp:spPr>
        <a:xfrm>
          <a:off x="3465428" y="2063818"/>
          <a:ext cx="2042191" cy="175298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411354"/>
            <a:satOff val="-7224"/>
            <a:lumOff val="-131"/>
            <a:alphaOff val="0"/>
          </a:schemeClr>
        </a:solidFill>
        <a:ln w="15875" cap="flat" cmpd="sng" algn="ctr">
          <a:solidFill>
            <a:schemeClr val="accent3">
              <a:hueOff val="-411354"/>
              <a:satOff val="-7224"/>
              <a:lumOff val="-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What is the definition of needs?</a:t>
          </a:r>
        </a:p>
      </dsp:txBody>
      <dsp:txXfrm>
        <a:off x="3781693" y="2335295"/>
        <a:ext cx="1409661" cy="1210032"/>
      </dsp:txXfrm>
    </dsp:sp>
    <dsp:sp modelId="{E07E5B14-52D4-A441-A92A-6BA1CB65EC0C}">
      <dsp:nvSpPr>
        <dsp:cNvPr id="0" name=""/>
        <dsp:cNvSpPr/>
      </dsp:nvSpPr>
      <dsp:spPr>
        <a:xfrm>
          <a:off x="4864374" y="3571867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352589"/>
              <a:satOff val="-6192"/>
              <a:lumOff val="-1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19C7A5-5852-514D-8EDD-4F49D4E723DA}">
      <dsp:nvSpPr>
        <dsp:cNvPr id="0" name=""/>
        <dsp:cNvSpPr/>
      </dsp:nvSpPr>
      <dsp:spPr>
        <a:xfrm>
          <a:off x="5206239" y="3027358"/>
          <a:ext cx="2042191" cy="175298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/>
          <a:srcRect/>
          <a:stretch>
            <a:fillRect l="-14000" r="-14000"/>
          </a:stretch>
        </a:blipFill>
        <a:ln w="15875" cap="flat" cmpd="sng" algn="ctr">
          <a:solidFill>
            <a:schemeClr val="accent3">
              <a:hueOff val="-411354"/>
              <a:satOff val="-7224"/>
              <a:lumOff val="-1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E936F0-FA5A-A545-90A5-8B2C842AB85F}">
      <dsp:nvSpPr>
        <dsp:cNvPr id="0" name=""/>
        <dsp:cNvSpPr/>
      </dsp:nvSpPr>
      <dsp:spPr>
        <a:xfrm>
          <a:off x="5253020" y="3812637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528884"/>
              <a:satOff val="-9288"/>
              <a:lumOff val="-1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69005C-17F5-7544-B8E5-F81455708095}">
      <dsp:nvSpPr>
        <dsp:cNvPr id="0" name=""/>
        <dsp:cNvSpPr/>
      </dsp:nvSpPr>
      <dsp:spPr>
        <a:xfrm>
          <a:off x="1733613" y="1119261"/>
          <a:ext cx="2042191" cy="175298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822709"/>
            <a:satOff val="-14447"/>
            <a:lumOff val="-261"/>
            <a:alphaOff val="0"/>
          </a:schemeClr>
        </a:solidFill>
        <a:ln w="15875" cap="flat" cmpd="sng" algn="ctr">
          <a:solidFill>
            <a:schemeClr val="accent3">
              <a:hueOff val="-822709"/>
              <a:satOff val="-14447"/>
              <a:lumOff val="-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How will it interact with existing provisions?</a:t>
          </a:r>
        </a:p>
      </dsp:txBody>
      <dsp:txXfrm>
        <a:off x="2049878" y="1390738"/>
        <a:ext cx="1409661" cy="1210032"/>
      </dsp:txXfrm>
    </dsp:sp>
    <dsp:sp modelId="{63417852-13F5-4A41-A4AF-749D73D34A00}">
      <dsp:nvSpPr>
        <dsp:cNvPr id="0" name=""/>
        <dsp:cNvSpPr/>
      </dsp:nvSpPr>
      <dsp:spPr>
        <a:xfrm>
          <a:off x="3123563" y="1155377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705179"/>
              <a:satOff val="-12383"/>
              <a:lumOff val="-2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72366-908F-A04C-9342-C05ED1737236}">
      <dsp:nvSpPr>
        <dsp:cNvPr id="0" name=""/>
        <dsp:cNvSpPr/>
      </dsp:nvSpPr>
      <dsp:spPr>
        <a:xfrm>
          <a:off x="3465428" y="152943"/>
          <a:ext cx="2042191" cy="175298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/>
          <a:srcRect/>
          <a:stretch>
            <a:fillRect l="-15000" r="-15000"/>
          </a:stretch>
        </a:blipFill>
        <a:ln w="15875" cap="flat" cmpd="sng" algn="ctr">
          <a:solidFill>
            <a:schemeClr val="accent3">
              <a:hueOff val="-822709"/>
              <a:satOff val="-14447"/>
              <a:lumOff val="-2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CA185-2F3D-6A42-B7FD-50E8CC24E631}">
      <dsp:nvSpPr>
        <dsp:cNvPr id="0" name=""/>
        <dsp:cNvSpPr/>
      </dsp:nvSpPr>
      <dsp:spPr>
        <a:xfrm>
          <a:off x="3512209" y="929887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881474"/>
              <a:satOff val="-15479"/>
              <a:lumOff val="-2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9E244-26F9-1841-90DF-70CF1FE24505}">
      <dsp:nvSpPr>
        <dsp:cNvPr id="0" name=""/>
        <dsp:cNvSpPr/>
      </dsp:nvSpPr>
      <dsp:spPr>
        <a:xfrm>
          <a:off x="5206239" y="1116483"/>
          <a:ext cx="2042191" cy="175298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-1234063"/>
            <a:satOff val="-21671"/>
            <a:lumOff val="-392"/>
            <a:alphaOff val="0"/>
          </a:schemeClr>
        </a:solidFill>
        <a:ln w="15875" cap="flat" cmpd="sng" algn="ctr">
          <a:solidFill>
            <a:schemeClr val="accent3">
              <a:hueOff val="-1234063"/>
              <a:satOff val="-21671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Need to define qualifying relationships carefully.</a:t>
          </a:r>
        </a:p>
      </dsp:txBody>
      <dsp:txXfrm>
        <a:off x="5522504" y="1387960"/>
        <a:ext cx="1409661" cy="1210032"/>
      </dsp:txXfrm>
    </dsp:sp>
    <dsp:sp modelId="{EA983B8C-A827-EC46-8B6E-CFB7EF5CFD5F}">
      <dsp:nvSpPr>
        <dsp:cNvPr id="0" name=""/>
        <dsp:cNvSpPr/>
      </dsp:nvSpPr>
      <dsp:spPr>
        <a:xfrm>
          <a:off x="6962344" y="1890186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057768"/>
              <a:satOff val="-18575"/>
              <a:lumOff val="-3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4286A-E438-D941-8EE6-A52FD87D0191}">
      <dsp:nvSpPr>
        <dsp:cNvPr id="0" name=""/>
        <dsp:cNvSpPr/>
      </dsp:nvSpPr>
      <dsp:spPr>
        <a:xfrm>
          <a:off x="6954247" y="2080023"/>
          <a:ext cx="2042191" cy="175298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/>
          <a:srcRect/>
          <a:stretch>
            <a:fillRect t="-4000" b="-4000"/>
          </a:stretch>
        </a:blipFill>
        <a:ln w="15875" cap="flat" cmpd="sng" algn="ctr">
          <a:solidFill>
            <a:schemeClr val="accent3">
              <a:hueOff val="-1234063"/>
              <a:satOff val="-21671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6AFB-4E43-A445-B509-27D856459A50}">
      <dsp:nvSpPr>
        <dsp:cNvPr id="0" name=""/>
        <dsp:cNvSpPr/>
      </dsp:nvSpPr>
      <dsp:spPr>
        <a:xfrm>
          <a:off x="7366284" y="2111046"/>
          <a:ext cx="238405" cy="20557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-1234063"/>
              <a:satOff val="-21671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41400-1EB0-E54A-8F31-A2DAF2D612D4}">
      <dsp:nvSpPr>
        <dsp:cNvPr id="0" name=""/>
        <dsp:cNvSpPr/>
      </dsp:nvSpPr>
      <dsp:spPr>
        <a:xfrm>
          <a:off x="0" y="802374"/>
          <a:ext cx="5641974" cy="1023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880" tIns="520700" rIns="43788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>
              <a:hlinkClick xmlns:r="http://schemas.openxmlformats.org/officeDocument/2006/relationships" r:id="rId1"/>
            </a:rPr>
            <a:t>THarrington@trinitychambers.com</a:t>
          </a:r>
          <a:endParaRPr lang="en-US" sz="2500" kern="1200"/>
        </a:p>
      </dsp:txBody>
      <dsp:txXfrm>
        <a:off x="0" y="802374"/>
        <a:ext cx="5641974" cy="1023750"/>
      </dsp:txXfrm>
    </dsp:sp>
    <dsp:sp modelId="{5E1BD4CE-5D36-7A4A-9E15-17AE4940950E}">
      <dsp:nvSpPr>
        <dsp:cNvPr id="0" name=""/>
        <dsp:cNvSpPr/>
      </dsp:nvSpPr>
      <dsp:spPr>
        <a:xfrm>
          <a:off x="282098" y="433374"/>
          <a:ext cx="394938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77" tIns="0" rIns="14927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Tina Harrington, Trinity Chambers</a:t>
          </a:r>
        </a:p>
      </dsp:txBody>
      <dsp:txXfrm>
        <a:off x="318124" y="469400"/>
        <a:ext cx="3877330" cy="665948"/>
      </dsp:txXfrm>
    </dsp:sp>
    <dsp:sp modelId="{E7DC96AA-8FD3-3345-822E-B50AFED6AA0A}">
      <dsp:nvSpPr>
        <dsp:cNvPr id="0" name=""/>
        <dsp:cNvSpPr/>
      </dsp:nvSpPr>
      <dsp:spPr>
        <a:xfrm>
          <a:off x="0" y="2330125"/>
          <a:ext cx="5641974" cy="1023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880" tIns="520700" rIns="437880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>
              <a:hlinkClick xmlns:r="http://schemas.openxmlformats.org/officeDocument/2006/relationships" r:id="rId2"/>
            </a:rPr>
            <a:t>AMLucey@trinitychambers.com</a:t>
          </a:r>
          <a:endParaRPr lang="en-US" sz="2500" kern="1200"/>
        </a:p>
      </dsp:txBody>
      <dsp:txXfrm>
        <a:off x="0" y="2330125"/>
        <a:ext cx="5641974" cy="1023750"/>
      </dsp:txXfrm>
    </dsp:sp>
    <dsp:sp modelId="{95579623-C84B-A04E-91AC-7FCCEE01CECF}">
      <dsp:nvSpPr>
        <dsp:cNvPr id="0" name=""/>
        <dsp:cNvSpPr/>
      </dsp:nvSpPr>
      <dsp:spPr>
        <a:xfrm>
          <a:off x="282098" y="1961125"/>
          <a:ext cx="3949382" cy="73800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77" tIns="0" rIns="14927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Anne-Marie Lucey, Trinity Chambers </a:t>
          </a:r>
        </a:p>
      </dsp:txBody>
      <dsp:txXfrm>
        <a:off x="318124" y="1997151"/>
        <a:ext cx="3877330" cy="665948"/>
      </dsp:txXfrm>
    </dsp:sp>
    <dsp:sp modelId="{231E9728-09E8-224F-8A42-2CA7C63B9660}">
      <dsp:nvSpPr>
        <dsp:cNvPr id="0" name=""/>
        <dsp:cNvSpPr/>
      </dsp:nvSpPr>
      <dsp:spPr>
        <a:xfrm>
          <a:off x="0" y="3857875"/>
          <a:ext cx="5641974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0D4E1-C8EB-2540-9675-06250ACB08AB}">
      <dsp:nvSpPr>
        <dsp:cNvPr id="0" name=""/>
        <dsp:cNvSpPr/>
      </dsp:nvSpPr>
      <dsp:spPr>
        <a:xfrm>
          <a:off x="282098" y="3488875"/>
          <a:ext cx="3949382" cy="73800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277" tIns="0" rIns="149277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Clerks@trinitychambers.com</a:t>
          </a:r>
        </a:p>
      </dsp:txBody>
      <dsp:txXfrm>
        <a:off x="318124" y="3524901"/>
        <a:ext cx="3877330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05T19:33:37.8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3EE92-2429-6544-B722-98721B4FFE5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EAED5-0A04-CA4F-B185-0DBB23FB89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16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EAED5-0A04-CA4F-B185-0DBB23FB89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87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EAED5-0A04-CA4F-B185-0DBB23FB89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1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D291B17-9318-49DB-B28B-6E5994AE958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27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6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80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0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01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0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714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9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14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84F1-FFEA-405F-9602-3DCA865EDA4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3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104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D291B17-9318-49DB-B28B-6E5994AE958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3102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aradunne/Library/Containers/com.microsoft.Outlook/Data/Library/Caches/Signatures/signature_238039147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hyperlink" Target="https://end-blasphemy-laws.org/2020/09/scotlands-hate-crime-bill-amended-in-order-to-safeguard-freedom-of-speech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s://www.tag24.com/en/topic/worl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anguagetoculture.blogspot.com/2010/07/cartoons-on-beowulf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/Users/taradunne/Library/Containers/com.microsoft.Outlook/Data/Library/Caches/Signatures/signature_2380391470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3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BA0C938-1486-4635-9F6C-44D521FA6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2A7ABB-6A86-4A02-A072-FA82CDCE5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28" y="484632"/>
            <a:ext cx="11244036" cy="5880916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01A8F4-641F-2D37-750B-F1ACB9F8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5356" y="806365"/>
            <a:ext cx="7020747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600"/>
              <a:t>Common Law Marriage: A Guide to CURRENT MCA LEGISLATION AND cohabitation reforms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15E1FC-A5DF-6B22-A3E9-D49E94E43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8661" y="806365"/>
            <a:ext cx="2949542" cy="52296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Tina Harrington, Trinity Chambers</a:t>
            </a:r>
          </a:p>
          <a:p>
            <a:pPr algn="r"/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Anne-Marie Lucey, Trinity Chambers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6916720-6D22-4D4B-BC19-23008C7DD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" descr="Image">
            <a:extLst>
              <a:ext uri="{FF2B5EF4-FFF2-40B4-BE49-F238E27FC236}">
                <a16:creationId xmlns:a16="http://schemas.microsoft.com/office/drawing/2014/main" id="{DC97926B-CF53-86A0-7DF0-A5C658ACE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27" y="5317117"/>
            <a:ext cx="2411345" cy="114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AF942-05B8-CCE2-68BD-47EA42F80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1035194" cy="1499616"/>
          </a:xfrm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</a:rPr>
              <a:t>How do other commonwealth countries protect cohabiting couples?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Content Placeholder 8" descr="World">
            <a:extLst>
              <a:ext uri="{FF2B5EF4-FFF2-40B4-BE49-F238E27FC236}">
                <a16:creationId xmlns:a16="http://schemas.microsoft.com/office/drawing/2014/main" id="{05212C93-B325-F3E2-06C4-4B7B3E656C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9065"/>
          <a:stretch>
            <a:fillRect/>
          </a:stretch>
        </p:blipFill>
        <p:spPr>
          <a:xfrm>
            <a:off x="1021416" y="2406925"/>
            <a:ext cx="3848100" cy="3169708"/>
          </a:xfrm>
        </p:spPr>
      </p:pic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5FDE5E4-9FF6-AC1D-A602-0665F5CBF25A}"/>
              </a:ext>
            </a:extLst>
          </p:cNvPr>
          <p:cNvSpPr/>
          <p:nvPr/>
        </p:nvSpPr>
        <p:spPr>
          <a:xfrm>
            <a:off x="6243850" y="2763671"/>
            <a:ext cx="4674358" cy="12282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solidFill>
                  <a:schemeClr val="bg1"/>
                </a:solidFill>
              </a:rPr>
              <a:t>Australia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72C9E4B-A1BB-7BC4-D224-E6CEE165A385}"/>
              </a:ext>
            </a:extLst>
          </p:cNvPr>
          <p:cNvSpPr/>
          <p:nvPr/>
        </p:nvSpPr>
        <p:spPr>
          <a:xfrm>
            <a:off x="6243850" y="4964373"/>
            <a:ext cx="4674358" cy="12282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r"/>
            <a:r>
              <a:rPr lang="en-GB" sz="2800">
                <a:solidFill>
                  <a:srgbClr val="000000"/>
                </a:solidFill>
              </a:rPr>
              <a:t>Scotland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5F3C194-5C8A-7609-ADAE-C27F05346EA1}"/>
              </a:ext>
            </a:extLst>
          </p:cNvPr>
          <p:cNvSpPr/>
          <p:nvPr/>
        </p:nvSpPr>
        <p:spPr>
          <a:xfrm>
            <a:off x="5451752" y="4257687"/>
            <a:ext cx="2469003" cy="14580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3AB7DA3-2A5B-A149-94AD-EA62C880F689}"/>
              </a:ext>
            </a:extLst>
          </p:cNvPr>
          <p:cNvSpPr/>
          <p:nvPr/>
        </p:nvSpPr>
        <p:spPr>
          <a:xfrm>
            <a:off x="5464733" y="2223505"/>
            <a:ext cx="2457630" cy="147506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9" name="Picture 48" descr="Banco de imagens : agua, folha, flor, viajando, viagem, reflexão ...">
            <a:extLst>
              <a:ext uri="{FF2B5EF4-FFF2-40B4-BE49-F238E27FC236}">
                <a16:creationId xmlns:a16="http://schemas.microsoft.com/office/drawing/2014/main" id="{A150CA8A-565A-7414-7678-EB8AA578A0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34" b="7743"/>
          <a:stretch>
            <a:fillRect/>
          </a:stretch>
        </p:blipFill>
        <p:spPr>
          <a:xfrm>
            <a:off x="5643373" y="2350261"/>
            <a:ext cx="2085879" cy="122209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9CE88C3-6444-4E08-9CF5-8F0F70319B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6548" t="134" r="6845" b="2239"/>
          <a:stretch>
            <a:fillRect/>
          </a:stretch>
        </p:blipFill>
        <p:spPr>
          <a:xfrm>
            <a:off x="5626197" y="4407109"/>
            <a:ext cx="2119426" cy="117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93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00FBE-0BE9-D8D8-4732-76B32ACA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224" y="2140"/>
            <a:ext cx="10242379" cy="2683010"/>
          </a:xfrm>
        </p:spPr>
        <p:txBody>
          <a:bodyPr/>
          <a:lstStyle/>
          <a:p>
            <a:pPr algn="l"/>
            <a:r>
              <a:rPr lang="en-GB">
                <a:solidFill>
                  <a:schemeClr val="bg1"/>
                </a:solidFill>
              </a:rPr>
              <a:t>Is this the end of the matrimonial causes act 1973?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2D0C4B5-1F6F-DC77-1B41-A505BF42FE6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21" r="-97"/>
          <a:stretch>
            <a:fillRect/>
          </a:stretch>
        </p:blipFill>
        <p:spPr>
          <a:xfrm>
            <a:off x="3213426" y="1960802"/>
            <a:ext cx="5763830" cy="4524227"/>
          </a:xfrm>
          <a:prstGeom prst="rect">
            <a:avLst/>
          </a:prstGeom>
          <a:solidFill>
            <a:srgbClr val="1CADE4">
              <a:lumMod val="60000"/>
              <a:lumOff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1396216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B78940-3A31-F98D-8FC1-CC5A8B7D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Any questions?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2D73B8-3625-C45E-7AED-2E84AE1063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94825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" descr="Image">
            <a:extLst>
              <a:ext uri="{FF2B5EF4-FFF2-40B4-BE49-F238E27FC236}">
                <a16:creationId xmlns:a16="http://schemas.microsoft.com/office/drawing/2014/main" id="{45F11FAB-1C31-3BD0-C6C1-E48066F0D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564" y="5641672"/>
            <a:ext cx="2411345" cy="114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27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6314-F6AC-8E2A-1577-D2B83CF0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Background: What are the current provisions for those separating?</a:t>
            </a:r>
          </a:p>
        </p:txBody>
      </p:sp>
      <p:pic>
        <p:nvPicPr>
          <p:cNvPr id="172" name="Picture 171">
            <a:extLst>
              <a:ext uri="{FF2B5EF4-FFF2-40B4-BE49-F238E27FC236}">
                <a16:creationId xmlns:a16="http://schemas.microsoft.com/office/drawing/2014/main" id="{0C7610ED-F7EF-53F7-1C23-92ABFB8FB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39" y="2266474"/>
            <a:ext cx="10110717" cy="420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4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AE4C84F-7457-4662-AFA3-554A32B9C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5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F9B39E-8A25-4BC3-B3C0-ACD46B94E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12188952" cy="22855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2CC6D-4527-3C31-3803-EC82BF58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4971088"/>
            <a:ext cx="97200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cap="all" spc="1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Why are the provisions for cohabitating couples being discussed?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91CE2E-0B4F-41F3-95F2-0EB700368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5242273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AFD55B3-EC8A-80A4-AEAE-7BB74897493E}"/>
              </a:ext>
            </a:extLst>
          </p:cNvPr>
          <p:cNvGrpSpPr/>
          <p:nvPr/>
        </p:nvGrpSpPr>
        <p:grpSpPr>
          <a:xfrm>
            <a:off x="305879" y="387296"/>
            <a:ext cx="5680249" cy="2079967"/>
            <a:chOff x="8178" y="1010894"/>
            <a:chExt cx="2534706" cy="161203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8A55449-5572-38C3-E778-82C2FEA338A4}"/>
                </a:ext>
              </a:extLst>
            </p:cNvPr>
            <p:cNvSpPr/>
            <p:nvPr/>
          </p:nvSpPr>
          <p:spPr>
            <a:xfrm>
              <a:off x="8178" y="1010894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20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222171-B96C-11CC-C9A6-DBDBD11C94F0}"/>
                </a:ext>
              </a:extLst>
            </p:cNvPr>
            <p:cNvSpPr txBox="1"/>
            <p:nvPr/>
          </p:nvSpPr>
          <p:spPr>
            <a:xfrm>
              <a:off x="8178" y="1010894"/>
              <a:ext cx="2534706" cy="1612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600">
                  <a:solidFill>
                    <a:schemeClr val="bg1"/>
                  </a:solidFill>
                  <a:cs typeface="Calibri" panose="020F0502020204030204" pitchFamily="34" charset="0"/>
                </a:rPr>
                <a:t>Labour’s Manifesto outlined their clear commitment to achieve better protection for cohabitating couples, with a focus on improving rights for women.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31B06FC-A83A-ADA7-4F46-3BAB580A528D}"/>
              </a:ext>
            </a:extLst>
          </p:cNvPr>
          <p:cNvGrpSpPr/>
          <p:nvPr/>
        </p:nvGrpSpPr>
        <p:grpSpPr>
          <a:xfrm>
            <a:off x="6442249" y="330114"/>
            <a:ext cx="5443871" cy="3601249"/>
            <a:chOff x="6243557" y="1010894"/>
            <a:chExt cx="2534706" cy="152082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0A734B-34E0-E6DF-A873-6B0D94C647EE}"/>
                </a:ext>
              </a:extLst>
            </p:cNvPr>
            <p:cNvSpPr/>
            <p:nvPr/>
          </p:nvSpPr>
          <p:spPr>
            <a:xfrm>
              <a:off x="6243557" y="1010894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93EDF5-0CDA-EAB0-3CBA-DFA150172987}"/>
                </a:ext>
              </a:extLst>
            </p:cNvPr>
            <p:cNvSpPr txBox="1"/>
            <p:nvPr/>
          </p:nvSpPr>
          <p:spPr>
            <a:xfrm>
              <a:off x="6243557" y="1010894"/>
              <a:ext cx="2534706" cy="1520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 defTabSz="379476">
                <a:spcAft>
                  <a:spcPts val="600"/>
                </a:spcAft>
              </a:pPr>
              <a:r>
                <a:rPr lang="en-GB" sz="2800" kern="1200">
                  <a:solidFill>
                    <a:schemeClr val="bg1"/>
                  </a:solidFill>
                  <a:cs typeface="Calibri" panose="020F0502020204030204" pitchFamily="34" charset="0"/>
                </a:rPr>
                <a:t>Around 3.5 million coup</a:t>
              </a:r>
              <a:r>
                <a:rPr lang="en-GB" sz="2800">
                  <a:solidFill>
                    <a:schemeClr val="bg1"/>
                  </a:solidFill>
                  <a:cs typeface="Calibri" panose="020F0502020204030204" pitchFamily="34" charset="0"/>
                </a:rPr>
                <a:t>les cohabit, which has doubled in the last thirty years. However, the legal provisions regarding separation have not adapted. C</a:t>
              </a:r>
              <a:r>
                <a:rPr lang="en-GB" sz="2800" kern="1200">
                  <a:solidFill>
                    <a:schemeClr val="bg1"/>
                  </a:solidFill>
                  <a:cs typeface="Calibri" panose="020F0502020204030204" pitchFamily="34" charset="0"/>
                </a:rPr>
                <a:t>ohabiting couples and their children have very limited financial protections should a relationship end.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92AEE3-BBCC-2754-FC66-992290E3646B}"/>
              </a:ext>
            </a:extLst>
          </p:cNvPr>
          <p:cNvGrpSpPr/>
          <p:nvPr/>
        </p:nvGrpSpPr>
        <p:grpSpPr>
          <a:xfrm>
            <a:off x="305880" y="2410540"/>
            <a:ext cx="5680249" cy="1520824"/>
            <a:chOff x="3125868" y="1010894"/>
            <a:chExt cx="2534706" cy="152082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6B94C7-109B-2526-3FAC-A91848B1AA36}"/>
                </a:ext>
              </a:extLst>
            </p:cNvPr>
            <p:cNvSpPr/>
            <p:nvPr/>
          </p:nvSpPr>
          <p:spPr>
            <a:xfrm>
              <a:off x="3125868" y="1010895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C467FA-0B66-6281-839A-6E0A414324FF}"/>
                </a:ext>
              </a:extLst>
            </p:cNvPr>
            <p:cNvSpPr txBox="1"/>
            <p:nvPr/>
          </p:nvSpPr>
          <p:spPr>
            <a:xfrm>
              <a:off x="3125868" y="1010894"/>
              <a:ext cx="2534706" cy="1520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 defTabSz="379476">
                <a:spcAft>
                  <a:spcPts val="600"/>
                </a:spcAft>
              </a:pPr>
              <a:r>
                <a:rPr lang="en-GB" sz="2600" kern="1200">
                  <a:solidFill>
                    <a:schemeClr val="bg1"/>
                  </a:solidFill>
                  <a:cs typeface="Calibri" panose="020F0502020204030204" pitchFamily="34" charset="0"/>
                </a:rPr>
                <a:t>Common law marriage does not exist, there is limited protection.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376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3416DF-B283-4D9F-A625-146552CA9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Oval 5">
            <a:extLst>
              <a:ext uri="{FF2B5EF4-FFF2-40B4-BE49-F238E27FC236}">
                <a16:creationId xmlns:a16="http://schemas.microsoft.com/office/drawing/2014/main" id="{73834904-4D9B-41F7-8DA6-0709FD9F7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0D1207-ECAF-48E9-8834-2CE4D2198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9A3FD3A-4B27-4028-BA57-0810F205B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0461F8B-A17E-4AE4-92BC-BA2E49E1A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BEB34A-AA2E-9746-F5F3-CD7A3E4A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64258"/>
            <a:ext cx="3185917" cy="1910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rgbClr val="FFFFFF"/>
                </a:solidFill>
              </a:rPr>
              <a:t>What are the proposals?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E450F13-FCAB-474F-93BB-704690139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0E7859C-56C8-49DC-ABF5-6C538427C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FF036E5-DC38-0610-2701-25B715A43818}"/>
              </a:ext>
            </a:extLst>
          </p:cNvPr>
          <p:cNvGrpSpPr/>
          <p:nvPr/>
        </p:nvGrpSpPr>
        <p:grpSpPr>
          <a:xfrm>
            <a:off x="4373000" y="234820"/>
            <a:ext cx="3290861" cy="4852007"/>
            <a:chOff x="8178" y="1010894"/>
            <a:chExt cx="2534706" cy="16120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51CD43-C257-C7F0-62C6-20F11A2B88E7}"/>
                </a:ext>
              </a:extLst>
            </p:cNvPr>
            <p:cNvSpPr/>
            <p:nvPr/>
          </p:nvSpPr>
          <p:spPr>
            <a:xfrm>
              <a:off x="8178" y="1010894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20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2383BF-9CC9-E3A5-B5FF-5FB9AF300FF8}"/>
                </a:ext>
              </a:extLst>
            </p:cNvPr>
            <p:cNvSpPr txBox="1"/>
            <p:nvPr/>
          </p:nvSpPr>
          <p:spPr>
            <a:xfrm>
              <a:off x="8178" y="1010894"/>
              <a:ext cx="2534706" cy="1612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2600">
                  <a:solidFill>
                    <a:schemeClr val="bg1"/>
                  </a:solidFill>
                  <a:cs typeface="Calibri" panose="020F0502020204030204" pitchFamily="34" charset="0"/>
                </a:rPr>
                <a:t>Couples who have lived together for three years or have a child of the family will be able to bring a claim within two years of separation. It shall be determined on a needs based approach.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F04FDE3-0901-35BE-227E-DCE299B75E0F}"/>
              </a:ext>
            </a:extLst>
          </p:cNvPr>
          <p:cNvGrpSpPr/>
          <p:nvPr/>
        </p:nvGrpSpPr>
        <p:grpSpPr>
          <a:xfrm>
            <a:off x="8513877" y="234820"/>
            <a:ext cx="3202494" cy="4592991"/>
            <a:chOff x="6243557" y="1010894"/>
            <a:chExt cx="2534706" cy="152082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EA0583-D335-ACD6-4D19-C4EF4D4DD4E1}"/>
                </a:ext>
              </a:extLst>
            </p:cNvPr>
            <p:cNvSpPr/>
            <p:nvPr/>
          </p:nvSpPr>
          <p:spPr>
            <a:xfrm>
              <a:off x="6243557" y="1010894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30B095-5C5C-F043-D7BD-2A852861E3CA}"/>
                </a:ext>
              </a:extLst>
            </p:cNvPr>
            <p:cNvSpPr txBox="1"/>
            <p:nvPr/>
          </p:nvSpPr>
          <p:spPr>
            <a:xfrm>
              <a:off x="6243557" y="1010894"/>
              <a:ext cx="2534706" cy="1520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 defTabSz="379476">
                <a:spcAft>
                  <a:spcPts val="600"/>
                </a:spcAft>
              </a:pPr>
              <a:r>
                <a:rPr lang="en-GB" sz="2800" kern="1200">
                  <a:solidFill>
                    <a:schemeClr val="bg1"/>
                  </a:solidFill>
                  <a:cs typeface="Calibri" panose="020F0502020204030204" pitchFamily="34" charset="0"/>
                </a:rPr>
                <a:t>Couples who have cohabited for five years will be afforded protection with automatic inheritance provisions.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B397D0-5CD1-3BA5-0DAB-CE251E600FC2}"/>
              </a:ext>
            </a:extLst>
          </p:cNvPr>
          <p:cNvGrpSpPr/>
          <p:nvPr/>
        </p:nvGrpSpPr>
        <p:grpSpPr>
          <a:xfrm>
            <a:off x="5269732" y="5102356"/>
            <a:ext cx="5680249" cy="1520824"/>
            <a:chOff x="3125868" y="1010894"/>
            <a:chExt cx="2534706" cy="152082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0892F3-1F49-8082-6B6A-7E47A15C8C9F}"/>
                </a:ext>
              </a:extLst>
            </p:cNvPr>
            <p:cNvSpPr/>
            <p:nvPr/>
          </p:nvSpPr>
          <p:spPr>
            <a:xfrm>
              <a:off x="3125868" y="1010895"/>
              <a:ext cx="2534706" cy="152082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000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0C4DF8-7B8D-24DA-0402-BC387172AA83}"/>
                </a:ext>
              </a:extLst>
            </p:cNvPr>
            <p:cNvSpPr txBox="1"/>
            <p:nvPr/>
          </p:nvSpPr>
          <p:spPr>
            <a:xfrm>
              <a:off x="3125868" y="1010894"/>
              <a:ext cx="2534706" cy="15208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4203" tIns="130373" rIns="124203" bIns="130373" numCol="1" spcCol="1270" anchor="ctr" anchorCtr="0">
              <a:noAutofit/>
            </a:bodyPr>
            <a:lstStyle/>
            <a:p>
              <a:pPr algn="ctr" defTabSz="379476">
                <a:spcAft>
                  <a:spcPts val="600"/>
                </a:spcAft>
              </a:pPr>
              <a:r>
                <a:rPr lang="en-GB" sz="2600" kern="1200">
                  <a:solidFill>
                    <a:schemeClr val="bg1"/>
                  </a:solidFill>
                  <a:cs typeface="Calibri" panose="020F0502020204030204" pitchFamily="34" charset="0"/>
                </a:rPr>
                <a:t>Possibility to </a:t>
              </a:r>
              <a:r>
                <a:rPr lang="en-GB" sz="2600" u="sng" kern="1200">
                  <a:solidFill>
                    <a:schemeClr val="bg1"/>
                  </a:solidFill>
                  <a:cs typeface="Calibri" panose="020F0502020204030204" pitchFamily="34" charset="0"/>
                </a:rPr>
                <a:t>opt out </a:t>
              </a:r>
              <a:r>
                <a:rPr lang="en-GB" sz="2600" kern="1200">
                  <a:solidFill>
                    <a:schemeClr val="bg1"/>
                  </a:solidFill>
                  <a:cs typeface="Calibri" panose="020F0502020204030204" pitchFamily="34" charset="0"/>
                </a:rPr>
                <a:t>of the provisions, but requires consent fro</a:t>
              </a:r>
              <a:r>
                <a:rPr lang="en-GB" sz="2600">
                  <a:solidFill>
                    <a:schemeClr val="bg1"/>
                  </a:solidFill>
                  <a:cs typeface="Calibri" panose="020F0502020204030204" pitchFamily="34" charset="0"/>
                </a:rPr>
                <a:t>m both. </a:t>
              </a:r>
              <a:endParaRPr lang="en-GB" sz="2600" kern="1200">
                <a:solidFill>
                  <a:schemeClr val="bg1"/>
                </a:solidFill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686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E168-B58A-C914-862D-6A5652D1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818742"/>
            <a:ext cx="4961468" cy="1083163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What is proposed?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55E343-AC91-F2AD-0B28-453EDCE431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301338"/>
              </p:ext>
            </p:extLst>
          </p:nvPr>
        </p:nvGraphicFramePr>
        <p:xfrm>
          <a:off x="729343" y="1528811"/>
          <a:ext cx="11120362" cy="5329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172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7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9E9E3A5-F4E8-47A7-BB85-6CF927184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80D974B-B1F0-4DE6-B6B2-A9E28BB37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0444F-1198-2EA0-1077-05777A1D9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6" y="640080"/>
            <a:ext cx="4208656" cy="39424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Proposed ambit for financial claims </a:t>
            </a:r>
            <a:endParaRPr lang="en-US" sz="4000" kern="1200" cap="all" spc="20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85A41E9-862B-4839-AD43-1EEC52D9A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66040" y="4708047"/>
            <a:ext cx="32004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0FD5ABF-1884-C0E9-7088-16A71474EF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0490341"/>
              </p:ext>
            </p:extLst>
          </p:nvPr>
        </p:nvGraphicFramePr>
        <p:xfrm>
          <a:off x="4766274" y="60524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7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5521-57AD-B051-8152-B246F35F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PROPOSALS TO THE </a:t>
            </a:r>
            <a:r>
              <a:rPr lang="en-US" err="1">
                <a:solidFill>
                  <a:schemeClr val="bg1"/>
                </a:solidFill>
              </a:rPr>
              <a:t>EXISTiNG</a:t>
            </a:r>
            <a:r>
              <a:rPr lang="en-US">
                <a:solidFill>
                  <a:schemeClr val="bg1"/>
                </a:solidFill>
              </a:rPr>
              <a:t> MCA PRINCIPLES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592CEA8-B328-A9E4-BA95-CE99D9006D1F}"/>
                  </a:ext>
                </a:extLst>
              </p14:cNvPr>
              <p14:cNvContentPartPr/>
              <p14:nvPr/>
            </p14:nvContentPartPr>
            <p14:xfrm>
              <a:off x="12331122" y="863014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592CEA8-B328-A9E4-BA95-CE99D9006D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277122" y="755014"/>
                <a:ext cx="108000" cy="216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A32CAD3-2D89-D602-9B12-91A71B61B0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0795821"/>
              </p:ext>
            </p:extLst>
          </p:nvPr>
        </p:nvGraphicFramePr>
        <p:xfrm>
          <a:off x="1785582" y="1713931"/>
          <a:ext cx="8200029" cy="494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84912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068B1C-1A28-475A-A0E0-4C23200D8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D52EC-9E65-8265-2FCC-51BA144E7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04333"/>
            <a:ext cx="4958290" cy="5249334"/>
          </a:xfrm>
        </p:spPr>
        <p:txBody>
          <a:bodyPr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WHAT IS PROPOSED REGARDING INTESTACY?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428773-F789-43B7-B5FD-AE49E5BD2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C2D40-E5E1-14DA-56CE-F489C1EE7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8600" y="804333"/>
            <a:ext cx="5130800" cy="5249334"/>
          </a:xfrm>
        </p:spPr>
        <p:txBody>
          <a:bodyPr anchor="ctr">
            <a:normAutofit/>
          </a:bodyPr>
          <a:lstStyle/>
          <a:p>
            <a:r>
              <a:rPr lang="en-GB" sz="2400">
                <a:latin typeface="Calibri"/>
                <a:ea typeface="Calibri"/>
                <a:cs typeface="Calibri"/>
              </a:rPr>
              <a:t>Eligible cohabiting couples would have the same intestacy rules in the same way as a spouse. </a:t>
            </a:r>
          </a:p>
          <a:p>
            <a:endParaRPr lang="en-GB" sz="2400">
              <a:latin typeface="Calibri"/>
              <a:ea typeface="Calibri"/>
              <a:cs typeface="Calibri"/>
            </a:endParaRPr>
          </a:p>
          <a:p>
            <a:r>
              <a:rPr lang="en-GB" sz="2400">
                <a:latin typeface="Calibri"/>
                <a:ea typeface="Calibri"/>
                <a:cs typeface="Calibri"/>
              </a:rPr>
              <a:t>If there are no children involved, they would receive the whole estate.</a:t>
            </a:r>
          </a:p>
          <a:p>
            <a:endParaRPr lang="en-GB" sz="2400">
              <a:latin typeface="Calibri"/>
              <a:ea typeface="Calibri"/>
              <a:cs typeface="Calibri"/>
            </a:endParaRPr>
          </a:p>
          <a:p>
            <a:r>
              <a:rPr lang="en-GB" sz="2400">
                <a:latin typeface="Calibri"/>
                <a:ea typeface="Calibri"/>
                <a:cs typeface="Calibri"/>
              </a:rPr>
              <a:t>If there are children involved, the surviving partner would receive all personal possessions, the first £322,000 and half of the rest of the estate. The remainder would go to the children.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05567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39A81-0742-9E66-CEC6-8AE3B602A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What has the response been?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F820BCB-D412-C7AC-9D86-786840D026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9632706"/>
              </p:ext>
            </p:extLst>
          </p:nvPr>
        </p:nvGraphicFramePr>
        <p:xfrm>
          <a:off x="1595523" y="1716333"/>
          <a:ext cx="8996439" cy="4936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8791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Custom 1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516</Words>
  <Application>Microsoft Office PowerPoint</Application>
  <PresentationFormat>Widescreen</PresentationFormat>
  <Paragraphs>63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Calibri</vt:lpstr>
      <vt:lpstr>Tw Cen MT</vt:lpstr>
      <vt:lpstr>Tw Cen MT Condensed</vt:lpstr>
      <vt:lpstr>Wingdings 3</vt:lpstr>
      <vt:lpstr>Integral</vt:lpstr>
      <vt:lpstr>Common Law Marriage: A Guide to CURRENT MCA LEGISLATION AND cohabitation reforms</vt:lpstr>
      <vt:lpstr>Background: What are the current provisions for those separating?</vt:lpstr>
      <vt:lpstr>Why are the provisions for cohabitating couples being discussed?</vt:lpstr>
      <vt:lpstr>What are the proposals?</vt:lpstr>
      <vt:lpstr>What is proposed? </vt:lpstr>
      <vt:lpstr>Proposed ambit for financial claims </vt:lpstr>
      <vt:lpstr>PROPOSALS TO THE EXISTiNG MCA PRINCIPLES</vt:lpstr>
      <vt:lpstr>WHAT IS PROPOSED REGARDING INTESTACY?</vt:lpstr>
      <vt:lpstr>What has the response been?</vt:lpstr>
      <vt:lpstr>How do other commonwealth countries protect cohabiting couples?</vt:lpstr>
      <vt:lpstr>Is this the end of the matrimonial causes act 1973?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remedy – changes to the enforcement rules</dc:title>
  <dc:creator>Tara Dunne</dc:creator>
  <cp:lastModifiedBy>Keith Willmore</cp:lastModifiedBy>
  <cp:revision>1</cp:revision>
  <dcterms:created xsi:type="dcterms:W3CDTF">2024-05-02T13:35:20Z</dcterms:created>
  <dcterms:modified xsi:type="dcterms:W3CDTF">2026-08-07T08:55:39Z</dcterms:modified>
</cp:coreProperties>
</file>